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9" r:id="rId4"/>
    <p:sldId id="264" r:id="rId5"/>
    <p:sldId id="265" r:id="rId6"/>
    <p:sldId id="270" r:id="rId7"/>
    <p:sldId id="257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0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0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cPCx\Downloads\Tercer-informe-Planificaci&#243;n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502830389444562"/>
          <c:y val="5.5398075240594931E-2"/>
          <c:w val="0.75941849170824582"/>
          <c:h val="0.93102281939528198"/>
        </c:manualLayout>
      </c:layout>
      <c:barChart>
        <c:barDir val="bar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80"/>
        <c:overlap val="100"/>
        <c:axId val="99117696"/>
        <c:axId val="99295616"/>
      </c:barChart>
      <c:catAx>
        <c:axId val="99117696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99295616"/>
        <c:crosses val="autoZero"/>
        <c:auto val="0"/>
        <c:lblAlgn val="ctr"/>
        <c:lblOffset val="0"/>
        <c:noMultiLvlLbl val="1"/>
      </c:catAx>
      <c:valAx>
        <c:axId val="99295616"/>
        <c:scaling>
          <c:orientation val="minMax"/>
          <c:min val="42439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d/mmmm" sourceLinked="0"/>
        <c:majorTickMark val="none"/>
        <c:minorTickMark val="none"/>
        <c:tickLblPos val="nextTo"/>
        <c:crossAx val="99117696"/>
        <c:crosses val="autoZero"/>
        <c:crossBetween val="between"/>
        <c:majorUnit val="7"/>
        <c:minorUnit val="1"/>
      </c:valAx>
      <c:spPr>
        <a:noFill/>
        <a:ln w="25400">
          <a:noFill/>
        </a:ln>
        <a:effectLst/>
      </c:spPr>
    </c:plotArea>
    <c:plotVisOnly val="0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0.61263</cdr:x>
      <cdr:y>0.52968</cdr:y>
    </cdr:from>
    <cdr:to>
      <cdr:x>0.72706</cdr:x>
      <cdr:y>0.74886</cdr:y>
    </cdr:to>
    <cdr:sp macro="" textlink="">
      <cdr:nvSpPr>
        <cdr:cNvPr id="5" name="CuadroTexto 4"/>
        <cdr:cNvSpPr txBox="1"/>
      </cdr:nvSpPr>
      <cdr:spPr>
        <a:xfrm xmlns:a="http://schemas.openxmlformats.org/drawingml/2006/main">
          <a:off x="4895851" y="22098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s-CL" sz="11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1189096" y="5617774"/>
            <a:ext cx="9843913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19937" y="1016990"/>
            <a:ext cx="9572977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0801" y="1009651"/>
            <a:ext cx="9572977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1026029" y="702069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10568399" y="655232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2934" y="1794935"/>
            <a:ext cx="7631291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2934" y="3736622"/>
            <a:ext cx="761623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7569" y="5357593"/>
            <a:ext cx="1618428" cy="365125"/>
          </a:xfrm>
        </p:spPr>
        <p:txBody>
          <a:bodyPr/>
          <a:lstStyle/>
          <a:p>
            <a:fld id="{0F5CB261-9031-4C88-8568-9F592A3CF342}" type="datetimeFigureOut">
              <a:rPr lang="es-CL" smtClean="0"/>
              <a:t>30-05-2017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5393" y="5357593"/>
            <a:ext cx="6713127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5241" y="5357593"/>
            <a:ext cx="738697" cy="365125"/>
          </a:xfrm>
        </p:spPr>
        <p:txBody>
          <a:bodyPr/>
          <a:lstStyle>
            <a:lvl1pPr algn="ctr">
              <a:defRPr/>
            </a:lvl1pPr>
          </a:lstStyle>
          <a:p>
            <a:fld id="{7CE43E0C-9270-4852-846A-07D1C5C4B1C1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B261-9031-4C88-8568-9F592A3CF342}" type="datetimeFigureOut">
              <a:rPr lang="es-CL" smtClean="0"/>
              <a:t>30-05-2017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3E0C-9270-4852-846A-07D1C5C4B1C1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925691"/>
            <a:ext cx="1907823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0962" y="1106313"/>
            <a:ext cx="690503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B261-9031-4C88-8568-9F592A3CF342}" type="datetimeFigureOut">
              <a:rPr lang="es-CL" smtClean="0"/>
              <a:t>30-05-2017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3E0C-9270-4852-846A-07D1C5C4B1C1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B261-9031-4C88-8568-9F592A3CF342}" type="datetimeFigureOut">
              <a:rPr lang="es-CL" smtClean="0"/>
              <a:t>30-05-2017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3E0C-9270-4852-846A-07D1C5C4B1C1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39" y="2239431"/>
            <a:ext cx="8338725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690" y="3725335"/>
            <a:ext cx="8308623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B261-9031-4C88-8568-9F592A3CF342}" type="datetimeFigureOut">
              <a:rPr lang="es-CL" smtClean="0"/>
              <a:t>30-05-2017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3E0C-9270-4852-846A-07D1C5C4B1C1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B261-9031-4C88-8568-9F592A3CF342}" type="datetimeFigureOut">
              <a:rPr lang="es-CL" smtClean="0"/>
              <a:t>30-05-2017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3E0C-9270-4852-846A-07D1C5C4B1C1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31264" y="2121407"/>
            <a:ext cx="42672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17920" y="2119313"/>
            <a:ext cx="42672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7160" y="2122312"/>
            <a:ext cx="391936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7559" y="2122311"/>
            <a:ext cx="3925824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B261-9031-4C88-8568-9F592A3CF342}" type="datetimeFigureOut">
              <a:rPr lang="es-CL" smtClean="0"/>
              <a:t>30-05-2017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3E0C-9270-4852-846A-07D1C5C4B1C1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731264" y="2944368"/>
            <a:ext cx="4303776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3535" y="2944813"/>
            <a:ext cx="4303776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B261-9031-4C88-8568-9F592A3CF342}" type="datetimeFigureOut">
              <a:rPr lang="es-CL" smtClean="0"/>
              <a:t>30-05-2017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3E0C-9270-4852-846A-07D1C5C4B1C1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B261-9031-4C88-8568-9F592A3CF342}" type="datetimeFigureOut">
              <a:rPr lang="es-CL" smtClean="0"/>
              <a:t>30-05-2017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3E0C-9270-4852-846A-07D1C5C4B1C1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5961889" y="603504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999745" y="576072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8635" y="2020042"/>
            <a:ext cx="4086436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6472388" y="1150993"/>
            <a:ext cx="4027723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0834" y="3623748"/>
            <a:ext cx="4065188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55598" y="5885673"/>
            <a:ext cx="1618428" cy="365125"/>
          </a:xfrm>
        </p:spPr>
        <p:txBody>
          <a:bodyPr/>
          <a:lstStyle/>
          <a:p>
            <a:fld id="{0F5CB261-9031-4C88-8568-9F592A3CF342}" type="datetimeFigureOut">
              <a:rPr lang="es-CL" smtClean="0"/>
              <a:t>30-05-2017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06" y="5829262"/>
            <a:ext cx="4696809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76418" y="5896962"/>
            <a:ext cx="738697" cy="365125"/>
          </a:xfrm>
        </p:spPr>
        <p:txBody>
          <a:bodyPr/>
          <a:lstStyle/>
          <a:p>
            <a:fld id="{7CE43E0C-9270-4852-846A-07D1C5C4B1C1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3412" y="575769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5953025" y="603920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5232" y="2020824"/>
            <a:ext cx="408432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6531487" y="1207272"/>
            <a:ext cx="3885151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6192" y="3621024"/>
            <a:ext cx="4059936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61249" y="5888738"/>
            <a:ext cx="1618428" cy="365125"/>
          </a:xfrm>
        </p:spPr>
        <p:txBody>
          <a:bodyPr/>
          <a:lstStyle/>
          <a:p>
            <a:fld id="{0F5CB261-9031-4C88-8568-9F592A3CF342}" type="datetimeFigureOut">
              <a:rPr lang="es-CL" smtClean="0"/>
              <a:t>30-05-2017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26" y="5831038"/>
            <a:ext cx="4425391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82786" y="5900027"/>
            <a:ext cx="738697" cy="365125"/>
          </a:xfrm>
        </p:spPr>
        <p:txBody>
          <a:bodyPr/>
          <a:lstStyle/>
          <a:p>
            <a:fld id="{7CE43E0C-9270-4852-846A-07D1C5C4B1C1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F5CB261-9031-4C88-8568-9F592A3CF342}" type="datetimeFigureOut">
              <a:rPr lang="es-CL" smtClean="0"/>
              <a:t>30-05-2017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CE43E0C-9270-4852-846A-07D1C5C4B1C1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50013" y="1442328"/>
            <a:ext cx="8572500" cy="2387600"/>
          </a:xfrm>
        </p:spPr>
        <p:txBody>
          <a:bodyPr>
            <a:noAutofit/>
          </a:bodyPr>
          <a:lstStyle/>
          <a:p>
            <a:pPr algn="l"/>
            <a:r>
              <a:rPr lang="es-CL" sz="6600" dirty="0"/>
              <a:t>Centros de Salud Familiar </a:t>
            </a:r>
            <a:r>
              <a:rPr lang="es-CL" sz="6600" dirty="0" smtClean="0"/>
              <a:t>«CESFAM»</a:t>
            </a:r>
            <a:endParaRPr lang="es-CL" sz="6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422" y="63732"/>
            <a:ext cx="2286612" cy="157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4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422" y="63732"/>
            <a:ext cx="2286612" cy="157984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7" y="1918953"/>
            <a:ext cx="11170886" cy="205673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54" y="4364432"/>
            <a:ext cx="11136279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422" y="63732"/>
            <a:ext cx="2286612" cy="15798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3" y="2162266"/>
            <a:ext cx="10374733" cy="221010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3" y="4891067"/>
            <a:ext cx="10374733" cy="1460685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31850" y="315279"/>
            <a:ext cx="10515600" cy="10334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dirty="0" smtClean="0"/>
              <a:t>Procedimientos .NET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0856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422" y="63732"/>
            <a:ext cx="2286612" cy="157984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8" y="2042919"/>
            <a:ext cx="9488224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4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422" y="63732"/>
            <a:ext cx="2286612" cy="15798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78" y="1643574"/>
            <a:ext cx="8859486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4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640792"/>
            <a:ext cx="10515600" cy="904673"/>
          </a:xfrm>
        </p:spPr>
        <p:txBody>
          <a:bodyPr>
            <a:normAutofit/>
          </a:bodyPr>
          <a:lstStyle/>
          <a:p>
            <a:r>
              <a:rPr lang="es-CL" dirty="0" smtClean="0"/>
              <a:t>Equipo de trabajo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76400" y="2147208"/>
            <a:ext cx="10515600" cy="3526761"/>
          </a:xfrm>
        </p:spPr>
        <p:txBody>
          <a:bodyPr>
            <a:noAutofit/>
          </a:bodyPr>
          <a:lstStyle/>
          <a:p>
            <a:pPr algn="l"/>
            <a:r>
              <a:rPr lang="es-CL" sz="3600" dirty="0" smtClean="0">
                <a:solidFill>
                  <a:schemeClr val="tx1"/>
                </a:solidFill>
              </a:rPr>
              <a:t>-Líder de Proyecto Juan Colonia</a:t>
            </a:r>
          </a:p>
          <a:p>
            <a:pPr algn="l"/>
            <a:r>
              <a:rPr lang="es-CL" sz="3600" dirty="0" smtClean="0">
                <a:solidFill>
                  <a:schemeClr val="tx1"/>
                </a:solidFill>
              </a:rPr>
              <a:t>-Programador en .NET Jorge Morales </a:t>
            </a:r>
          </a:p>
          <a:p>
            <a:pPr algn="l"/>
            <a:r>
              <a:rPr lang="es-CL" sz="3600" dirty="0" smtClean="0">
                <a:solidFill>
                  <a:schemeClr val="tx1"/>
                </a:solidFill>
              </a:rPr>
              <a:t>-Programador en JAVA Claudio Cornejo</a:t>
            </a:r>
          </a:p>
          <a:p>
            <a:pPr algn="l"/>
            <a:r>
              <a:rPr lang="es-CL" sz="3600" dirty="0" smtClean="0">
                <a:solidFill>
                  <a:schemeClr val="tx1"/>
                </a:solidFill>
              </a:rPr>
              <a:t>-Administrador Base de Datos Eduardo Obreque</a:t>
            </a:r>
            <a:endParaRPr lang="es-CL" sz="3600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422" y="48364"/>
            <a:ext cx="2286612" cy="157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1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909532"/>
              </p:ext>
            </p:extLst>
          </p:nvPr>
        </p:nvGraphicFramePr>
        <p:xfrm>
          <a:off x="0" y="309489"/>
          <a:ext cx="12192000" cy="6105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422" y="63732"/>
            <a:ext cx="2286612" cy="1579842"/>
          </a:xfrm>
          <a:prstGeom prst="rect">
            <a:avLst/>
          </a:prstGeom>
        </p:spPr>
      </p:pic>
      <p:pic>
        <p:nvPicPr>
          <p:cNvPr id="2" name="Picture 2" descr="C:\Users\Edd\Pictures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58" y="1948332"/>
            <a:ext cx="11548676" cy="374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31850" y="315279"/>
            <a:ext cx="10515600" cy="10334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dirty="0" smtClean="0"/>
              <a:t>Carta Gantt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590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817" y="102368"/>
            <a:ext cx="2286612" cy="1579842"/>
          </a:xfrm>
          <a:prstGeom prst="rect">
            <a:avLst/>
          </a:prstGeom>
        </p:spPr>
      </p:pic>
      <p:pic>
        <p:nvPicPr>
          <p:cNvPr id="2" name="Picture 2" descr="C:\Users\Edd\Pictures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6" y="2002892"/>
            <a:ext cx="11591152" cy="361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20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422" y="63732"/>
            <a:ext cx="2286612" cy="1579842"/>
          </a:xfrm>
          <a:prstGeom prst="rect">
            <a:avLst/>
          </a:prstGeom>
        </p:spPr>
      </p:pic>
      <p:pic>
        <p:nvPicPr>
          <p:cNvPr id="2" name="Picture 2" descr="C:\Users\Edd\Pictures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86" y="2349144"/>
            <a:ext cx="11410848" cy="242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53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422" y="63732"/>
            <a:ext cx="2286612" cy="1579842"/>
          </a:xfrm>
          <a:prstGeom prst="rect">
            <a:avLst/>
          </a:prstGeom>
        </p:spPr>
      </p:pic>
      <p:pic>
        <p:nvPicPr>
          <p:cNvPr id="4098" name="Picture 2" descr="C:\Users\Edd\Pictures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42" y="1859826"/>
            <a:ext cx="11417792" cy="391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54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422" y="63732"/>
            <a:ext cx="2286612" cy="1579842"/>
          </a:xfrm>
          <a:prstGeom prst="rect">
            <a:avLst/>
          </a:prstGeom>
        </p:spPr>
      </p:pic>
      <p:pic>
        <p:nvPicPr>
          <p:cNvPr id="5122" name="Picture 2" descr="C:\Users\Edd\Pictures\b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52" y="1630277"/>
            <a:ext cx="10802078" cy="507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831850" y="315279"/>
            <a:ext cx="10515600" cy="10334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dirty="0" smtClean="0"/>
              <a:t>Base de Datos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8689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422" y="63732"/>
            <a:ext cx="2286612" cy="15798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34" y="1643574"/>
            <a:ext cx="10926700" cy="199100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40" y="3850782"/>
            <a:ext cx="10954793" cy="2783059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831850" y="315279"/>
            <a:ext cx="10515600" cy="10334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dirty="0" smtClean="0"/>
              <a:t>Procedimientos JAVA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4247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422" y="63732"/>
            <a:ext cx="2286612" cy="15798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72" y="1643574"/>
            <a:ext cx="9535856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2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551</TotalTime>
  <Words>46</Words>
  <Application>Microsoft Office PowerPoint</Application>
  <PresentationFormat>Panorámica</PresentationFormat>
  <Paragraphs>10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Brush Script MT</vt:lpstr>
      <vt:lpstr>Constantia</vt:lpstr>
      <vt:lpstr>Franklin Gothic Book</vt:lpstr>
      <vt:lpstr>Rage Italic</vt:lpstr>
      <vt:lpstr>Chincheta</vt:lpstr>
      <vt:lpstr>Centros de Salud Familiar «CESFAM»</vt:lpstr>
      <vt:lpstr>Equipo de trabajo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 Agendamiento Atención</dc:title>
  <dc:creator>ArcPCx</dc:creator>
  <cp:lastModifiedBy>LC1300XXXX</cp:lastModifiedBy>
  <cp:revision>28</cp:revision>
  <dcterms:created xsi:type="dcterms:W3CDTF">2016-04-27T01:35:13Z</dcterms:created>
  <dcterms:modified xsi:type="dcterms:W3CDTF">2017-05-30T10:26:39Z</dcterms:modified>
</cp:coreProperties>
</file>