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5" r:id="rId1"/>
  </p:sldMasterIdLst>
  <p:notesMasterIdLst>
    <p:notesMasterId r:id="rId15"/>
  </p:notesMasterIdLst>
  <p:handoutMasterIdLst>
    <p:handoutMasterId r:id="rId16"/>
  </p:handoutMasterIdLst>
  <p:sldIdLst>
    <p:sldId id="256" r:id="rId2"/>
    <p:sldId id="287" r:id="rId3"/>
    <p:sldId id="292" r:id="rId4"/>
    <p:sldId id="328" r:id="rId5"/>
    <p:sldId id="329" r:id="rId6"/>
    <p:sldId id="330" r:id="rId7"/>
    <p:sldId id="331" r:id="rId8"/>
    <p:sldId id="332" r:id="rId9"/>
    <p:sldId id="333" r:id="rId10"/>
    <p:sldId id="334" r:id="rId11"/>
    <p:sldId id="335" r:id="rId12"/>
    <p:sldId id="336" r:id="rId13"/>
    <p:sldId id="337" r:id="rId14"/>
  </p:sldIdLst>
  <p:sldSz cx="9144000" cy="6858000" type="screen4x3"/>
  <p:notesSz cx="7065963" cy="10198100"/>
  <p:defaultTextStyle>
    <a:defPPr>
      <a:defRPr lang="es-ES_tradnl"/>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9933"/>
    <a:srgbClr val="FDDB9F"/>
    <a:srgbClr val="FF00FF"/>
    <a:srgbClr val="0000FF"/>
    <a:srgbClr val="00FF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3654" autoAdjust="0"/>
  </p:normalViewPr>
  <p:slideViewPr>
    <p:cSldViewPr>
      <p:cViewPr varScale="1">
        <p:scale>
          <a:sx n="105" d="100"/>
          <a:sy n="105" d="100"/>
        </p:scale>
        <p:origin x="256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E6CDD-D7F2-4A63-B4EE-C05F68F34ECA}"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s-CL"/>
        </a:p>
      </dgm:t>
    </dgm:pt>
    <dgm:pt modelId="{032F2C26-9F05-484B-8405-6808B6B899AB}">
      <dgm:prSet phldrT="[Texto]"/>
      <dgm:spPr/>
      <dgm:t>
        <a:bodyPr/>
        <a:lstStyle/>
        <a:p>
          <a:r>
            <a:rPr lang="es-CL" dirty="0"/>
            <a:t>Curso Normal</a:t>
          </a:r>
        </a:p>
      </dgm:t>
    </dgm:pt>
    <dgm:pt modelId="{91D28D8A-549B-4231-B069-CD96AFDA3355}" type="parTrans" cxnId="{3B0CE7A9-BCCE-48B7-908B-47A32C60C2D7}">
      <dgm:prSet/>
      <dgm:spPr/>
      <dgm:t>
        <a:bodyPr/>
        <a:lstStyle/>
        <a:p>
          <a:endParaRPr lang="es-CL"/>
        </a:p>
      </dgm:t>
    </dgm:pt>
    <dgm:pt modelId="{969B590F-6362-46C7-992A-F4D6320600A3}" type="sibTrans" cxnId="{3B0CE7A9-BCCE-48B7-908B-47A32C60C2D7}">
      <dgm:prSet/>
      <dgm:spPr/>
      <dgm:t>
        <a:bodyPr/>
        <a:lstStyle/>
        <a:p>
          <a:endParaRPr lang="es-CL"/>
        </a:p>
      </dgm:t>
    </dgm:pt>
    <dgm:pt modelId="{EC4CAFDF-F46E-4E0A-9457-AE0E2ED2FECB}">
      <dgm:prSet phldrT="[Texto]"/>
      <dgm:spPr/>
      <dgm:t>
        <a:bodyPr/>
        <a:lstStyle/>
        <a:p>
          <a:r>
            <a:rPr lang="es-CL" dirty="0"/>
            <a:t>Curso Alterno</a:t>
          </a:r>
        </a:p>
      </dgm:t>
    </dgm:pt>
    <dgm:pt modelId="{74988B3D-A3D4-422B-8A5C-A66A2D605AAD}" type="parTrans" cxnId="{03EE79DD-9699-4C38-AAA3-D3AD56B16C80}">
      <dgm:prSet/>
      <dgm:spPr/>
      <dgm:t>
        <a:bodyPr/>
        <a:lstStyle/>
        <a:p>
          <a:endParaRPr lang="es-CL"/>
        </a:p>
      </dgm:t>
    </dgm:pt>
    <dgm:pt modelId="{141A0C2A-E08A-486A-84AD-EB911302BCA6}" type="sibTrans" cxnId="{03EE79DD-9699-4C38-AAA3-D3AD56B16C80}">
      <dgm:prSet/>
      <dgm:spPr/>
      <dgm:t>
        <a:bodyPr/>
        <a:lstStyle/>
        <a:p>
          <a:endParaRPr lang="es-CL"/>
        </a:p>
      </dgm:t>
    </dgm:pt>
    <dgm:pt modelId="{80CE261B-D53A-41D5-BBF1-E6AC8CB164D7}">
      <dgm:prSet phldrT="[Texto]"/>
      <dgm:spPr/>
      <dgm:t>
        <a:bodyPr/>
        <a:lstStyle/>
        <a:p>
          <a:r>
            <a:rPr lang="es-CL" dirty="0"/>
            <a:t>Se indica los paso necesario que deben cumplir el C.U. para ser exitoso</a:t>
          </a:r>
          <a:r>
            <a:rPr lang="es-CL"/>
            <a:t>. </a:t>
          </a:r>
          <a:endParaRPr lang="es-CL" dirty="0"/>
        </a:p>
      </dgm:t>
    </dgm:pt>
    <dgm:pt modelId="{E0D3A680-795F-47AA-8ECD-650DC379C0C9}" type="parTrans" cxnId="{E7795D70-A607-4DE3-BF8E-F084C68BB769}">
      <dgm:prSet/>
      <dgm:spPr/>
      <dgm:t>
        <a:bodyPr/>
        <a:lstStyle/>
        <a:p>
          <a:endParaRPr lang="es-CL"/>
        </a:p>
      </dgm:t>
    </dgm:pt>
    <dgm:pt modelId="{03339495-266F-4908-92F6-CA2C78FA6930}" type="sibTrans" cxnId="{E7795D70-A607-4DE3-BF8E-F084C68BB769}">
      <dgm:prSet/>
      <dgm:spPr/>
      <dgm:t>
        <a:bodyPr/>
        <a:lstStyle/>
        <a:p>
          <a:endParaRPr lang="es-CL"/>
        </a:p>
      </dgm:t>
    </dgm:pt>
    <dgm:pt modelId="{AD11D0C8-906F-401C-A8A4-7B224B16ED62}">
      <dgm:prSet phldrT="[Texto]"/>
      <dgm:spPr/>
      <dgm:t>
        <a:bodyPr/>
        <a:lstStyle/>
        <a:p>
          <a:r>
            <a:rPr lang="es-CL" dirty="0"/>
            <a:t>Son la excepciones que se pueden dar en un caso normal</a:t>
          </a:r>
        </a:p>
      </dgm:t>
    </dgm:pt>
    <dgm:pt modelId="{6E14CB9B-D690-4EF1-8ECF-C9E92BB12FFD}" type="parTrans" cxnId="{0CF5AEDF-2AA2-4C1E-9D6B-BBFFB0C6A2BA}">
      <dgm:prSet/>
      <dgm:spPr/>
      <dgm:t>
        <a:bodyPr/>
        <a:lstStyle/>
        <a:p>
          <a:endParaRPr lang="es-CL"/>
        </a:p>
      </dgm:t>
    </dgm:pt>
    <dgm:pt modelId="{5116C613-5D10-4B1B-974C-AD080007FA45}" type="sibTrans" cxnId="{0CF5AEDF-2AA2-4C1E-9D6B-BBFFB0C6A2BA}">
      <dgm:prSet/>
      <dgm:spPr/>
      <dgm:t>
        <a:bodyPr/>
        <a:lstStyle/>
        <a:p>
          <a:endParaRPr lang="es-CL"/>
        </a:p>
      </dgm:t>
    </dgm:pt>
    <dgm:pt modelId="{0A23A906-E0C5-4E79-927C-8B7C3D2E4D1E}" type="pres">
      <dgm:prSet presAssocID="{75DE6CDD-D7F2-4A63-B4EE-C05F68F34ECA}" presName="compositeShape" presStyleCnt="0">
        <dgm:presLayoutVars>
          <dgm:chMax val="2"/>
          <dgm:dir/>
          <dgm:resizeHandles val="exact"/>
        </dgm:presLayoutVars>
      </dgm:prSet>
      <dgm:spPr/>
    </dgm:pt>
    <dgm:pt modelId="{6DEB49EE-62FC-4D66-818C-3587AB2E6642}" type="pres">
      <dgm:prSet presAssocID="{75DE6CDD-D7F2-4A63-B4EE-C05F68F34ECA}" presName="ribbon" presStyleLbl="node1" presStyleIdx="0" presStyleCnt="1"/>
      <dgm:spPr/>
    </dgm:pt>
    <dgm:pt modelId="{290B20D6-F1B1-47B0-9F12-8086279D67F6}" type="pres">
      <dgm:prSet presAssocID="{75DE6CDD-D7F2-4A63-B4EE-C05F68F34ECA}" presName="leftArrowText" presStyleLbl="node1" presStyleIdx="0" presStyleCnt="1">
        <dgm:presLayoutVars>
          <dgm:chMax val="0"/>
          <dgm:bulletEnabled val="1"/>
        </dgm:presLayoutVars>
      </dgm:prSet>
      <dgm:spPr/>
    </dgm:pt>
    <dgm:pt modelId="{B10AF360-CFC6-4B0C-99B5-49F761648256}" type="pres">
      <dgm:prSet presAssocID="{75DE6CDD-D7F2-4A63-B4EE-C05F68F34ECA}" presName="rightArrowText" presStyleLbl="node1" presStyleIdx="0" presStyleCnt="1">
        <dgm:presLayoutVars>
          <dgm:chMax val="0"/>
          <dgm:bulletEnabled val="1"/>
        </dgm:presLayoutVars>
      </dgm:prSet>
      <dgm:spPr/>
    </dgm:pt>
  </dgm:ptLst>
  <dgm:cxnLst>
    <dgm:cxn modelId="{DC9BD006-1AF7-43FF-AB28-CF5321F556ED}" type="presOf" srcId="{AD11D0C8-906F-401C-A8A4-7B224B16ED62}" destId="{B10AF360-CFC6-4B0C-99B5-49F761648256}" srcOrd="0" destOrd="1" presId="urn:microsoft.com/office/officeart/2005/8/layout/arrow6"/>
    <dgm:cxn modelId="{29BF8F68-1BBE-46D1-A1FB-8324D15549AF}" type="presOf" srcId="{80CE261B-D53A-41D5-BBF1-E6AC8CB164D7}" destId="{290B20D6-F1B1-47B0-9F12-8086279D67F6}" srcOrd="0" destOrd="1" presId="urn:microsoft.com/office/officeart/2005/8/layout/arrow6"/>
    <dgm:cxn modelId="{E7795D70-A607-4DE3-BF8E-F084C68BB769}" srcId="{032F2C26-9F05-484B-8405-6808B6B899AB}" destId="{80CE261B-D53A-41D5-BBF1-E6AC8CB164D7}" srcOrd="0" destOrd="0" parTransId="{E0D3A680-795F-47AA-8ECD-650DC379C0C9}" sibTransId="{03339495-266F-4908-92F6-CA2C78FA6930}"/>
    <dgm:cxn modelId="{C86B3081-C7D7-4A0F-A7F5-B5B1DC430319}" type="presOf" srcId="{032F2C26-9F05-484B-8405-6808B6B899AB}" destId="{290B20D6-F1B1-47B0-9F12-8086279D67F6}" srcOrd="0" destOrd="0" presId="urn:microsoft.com/office/officeart/2005/8/layout/arrow6"/>
    <dgm:cxn modelId="{3B0CE7A9-BCCE-48B7-908B-47A32C60C2D7}" srcId="{75DE6CDD-D7F2-4A63-B4EE-C05F68F34ECA}" destId="{032F2C26-9F05-484B-8405-6808B6B899AB}" srcOrd="0" destOrd="0" parTransId="{91D28D8A-549B-4231-B069-CD96AFDA3355}" sibTransId="{969B590F-6362-46C7-992A-F4D6320600A3}"/>
    <dgm:cxn modelId="{4CD357AD-632D-425A-8A96-C28249BBB5F2}" type="presOf" srcId="{EC4CAFDF-F46E-4E0A-9457-AE0E2ED2FECB}" destId="{B10AF360-CFC6-4B0C-99B5-49F761648256}" srcOrd="0" destOrd="0" presId="urn:microsoft.com/office/officeart/2005/8/layout/arrow6"/>
    <dgm:cxn modelId="{03EE79DD-9699-4C38-AAA3-D3AD56B16C80}" srcId="{75DE6CDD-D7F2-4A63-B4EE-C05F68F34ECA}" destId="{EC4CAFDF-F46E-4E0A-9457-AE0E2ED2FECB}" srcOrd="1" destOrd="0" parTransId="{74988B3D-A3D4-422B-8A5C-A66A2D605AAD}" sibTransId="{141A0C2A-E08A-486A-84AD-EB911302BCA6}"/>
    <dgm:cxn modelId="{0CF5AEDF-2AA2-4C1E-9D6B-BBFFB0C6A2BA}" srcId="{EC4CAFDF-F46E-4E0A-9457-AE0E2ED2FECB}" destId="{AD11D0C8-906F-401C-A8A4-7B224B16ED62}" srcOrd="0" destOrd="0" parTransId="{6E14CB9B-D690-4EF1-8ECF-C9E92BB12FFD}" sibTransId="{5116C613-5D10-4B1B-974C-AD080007FA45}"/>
    <dgm:cxn modelId="{11B75AFD-6E6C-400D-92B8-244E255017D7}" type="presOf" srcId="{75DE6CDD-D7F2-4A63-B4EE-C05F68F34ECA}" destId="{0A23A906-E0C5-4E79-927C-8B7C3D2E4D1E}" srcOrd="0" destOrd="0" presId="urn:microsoft.com/office/officeart/2005/8/layout/arrow6"/>
    <dgm:cxn modelId="{20D76A06-4C1C-41C4-83AE-BFAECB773329}" type="presParOf" srcId="{0A23A906-E0C5-4E79-927C-8B7C3D2E4D1E}" destId="{6DEB49EE-62FC-4D66-818C-3587AB2E6642}" srcOrd="0" destOrd="0" presId="urn:microsoft.com/office/officeart/2005/8/layout/arrow6"/>
    <dgm:cxn modelId="{14E48A31-4A07-4BC5-9296-DDAB0F57C5A3}" type="presParOf" srcId="{0A23A906-E0C5-4E79-927C-8B7C3D2E4D1E}" destId="{290B20D6-F1B1-47B0-9F12-8086279D67F6}" srcOrd="1" destOrd="0" presId="urn:microsoft.com/office/officeart/2005/8/layout/arrow6"/>
    <dgm:cxn modelId="{496ECEA9-AC1D-4B04-B4F7-4ECFFB5CA572}" type="presParOf" srcId="{0A23A906-E0C5-4E79-927C-8B7C3D2E4D1E}" destId="{B10AF360-CFC6-4B0C-99B5-49F761648256}"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B49EE-62FC-4D66-818C-3587AB2E6642}">
      <dsp:nvSpPr>
        <dsp:cNvPr id="0" name=""/>
        <dsp:cNvSpPr/>
      </dsp:nvSpPr>
      <dsp:spPr>
        <a:xfrm>
          <a:off x="0" y="347012"/>
          <a:ext cx="8424936" cy="3369974"/>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0B20D6-F1B1-47B0-9F12-8086279D67F6}">
      <dsp:nvSpPr>
        <dsp:cNvPr id="0" name=""/>
        <dsp:cNvSpPr/>
      </dsp:nvSpPr>
      <dsp:spPr>
        <a:xfrm>
          <a:off x="1010992" y="936758"/>
          <a:ext cx="2780228" cy="16512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marL="0" lvl="0" indent="0" algn="l" defTabSz="1022350">
            <a:lnSpc>
              <a:spcPct val="90000"/>
            </a:lnSpc>
            <a:spcBef>
              <a:spcPct val="0"/>
            </a:spcBef>
            <a:spcAft>
              <a:spcPct val="35000"/>
            </a:spcAft>
            <a:buNone/>
          </a:pPr>
          <a:r>
            <a:rPr lang="es-CL" sz="2300" kern="1200" dirty="0"/>
            <a:t>Curso Normal</a:t>
          </a:r>
        </a:p>
        <a:p>
          <a:pPr marL="171450" lvl="1" indent="-171450" algn="l" defTabSz="800100">
            <a:lnSpc>
              <a:spcPct val="90000"/>
            </a:lnSpc>
            <a:spcBef>
              <a:spcPct val="0"/>
            </a:spcBef>
            <a:spcAft>
              <a:spcPct val="15000"/>
            </a:spcAft>
            <a:buChar char="•"/>
          </a:pPr>
          <a:r>
            <a:rPr lang="es-CL" sz="1800" kern="1200" dirty="0"/>
            <a:t>Se indica los paso necesario que deben cumplir el C.U. para ser exitoso</a:t>
          </a:r>
          <a:r>
            <a:rPr lang="es-CL" sz="1800" kern="1200"/>
            <a:t>. </a:t>
          </a:r>
          <a:endParaRPr lang="es-CL" sz="1800" kern="1200" dirty="0"/>
        </a:p>
      </dsp:txBody>
      <dsp:txXfrm>
        <a:off x="1010992" y="936758"/>
        <a:ext cx="2780228" cy="1651287"/>
      </dsp:txXfrm>
    </dsp:sp>
    <dsp:sp modelId="{B10AF360-CFC6-4B0C-99B5-49F761648256}">
      <dsp:nvSpPr>
        <dsp:cNvPr id="0" name=""/>
        <dsp:cNvSpPr/>
      </dsp:nvSpPr>
      <dsp:spPr>
        <a:xfrm>
          <a:off x="4212468" y="1475954"/>
          <a:ext cx="3285725" cy="165128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marL="0" lvl="0" indent="0" algn="l" defTabSz="1022350">
            <a:lnSpc>
              <a:spcPct val="90000"/>
            </a:lnSpc>
            <a:spcBef>
              <a:spcPct val="0"/>
            </a:spcBef>
            <a:spcAft>
              <a:spcPct val="35000"/>
            </a:spcAft>
            <a:buNone/>
          </a:pPr>
          <a:r>
            <a:rPr lang="es-CL" sz="2300" kern="1200" dirty="0"/>
            <a:t>Curso Alterno</a:t>
          </a:r>
        </a:p>
        <a:p>
          <a:pPr marL="171450" lvl="1" indent="-171450" algn="l" defTabSz="800100">
            <a:lnSpc>
              <a:spcPct val="90000"/>
            </a:lnSpc>
            <a:spcBef>
              <a:spcPct val="0"/>
            </a:spcBef>
            <a:spcAft>
              <a:spcPct val="15000"/>
            </a:spcAft>
            <a:buChar char="•"/>
          </a:pPr>
          <a:r>
            <a:rPr lang="es-CL" sz="1800" kern="1200" dirty="0"/>
            <a:t>Son la excepciones que se pueden dar en un caso normal</a:t>
          </a:r>
        </a:p>
      </dsp:txBody>
      <dsp:txXfrm>
        <a:off x="4212468" y="1475954"/>
        <a:ext cx="3285725" cy="1651287"/>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829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t" anchorCtr="0" compatLnSpc="1">
            <a:prstTxWarp prst="textNoShape">
              <a:avLst/>
            </a:prstTxWarp>
          </a:bodyPr>
          <a:lstStyle>
            <a:lvl1pPr defTabSz="969963">
              <a:defRPr sz="1300">
                <a:latin typeface="Times New Roman" panose="02020603050405020304" pitchFamily="18" charset="0"/>
              </a:defRPr>
            </a:lvl1pPr>
          </a:lstStyle>
          <a:p>
            <a:endParaRPr lang="es-ES_tradnl" altLang="es-CL"/>
          </a:p>
        </p:txBody>
      </p:sp>
      <p:sp>
        <p:nvSpPr>
          <p:cNvPr id="18435" name="Rectangle 3"/>
          <p:cNvSpPr>
            <a:spLocks noGrp="1" noChangeArrowheads="1"/>
          </p:cNvSpPr>
          <p:nvPr>
            <p:ph type="dt" sz="quarter" idx="1"/>
          </p:nvPr>
        </p:nvSpPr>
        <p:spPr bwMode="auto">
          <a:xfrm>
            <a:off x="4008438" y="0"/>
            <a:ext cx="30829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t" anchorCtr="0" compatLnSpc="1">
            <a:prstTxWarp prst="textNoShape">
              <a:avLst/>
            </a:prstTxWarp>
          </a:bodyPr>
          <a:lstStyle>
            <a:lvl1pPr algn="r" defTabSz="969963">
              <a:defRPr sz="1300">
                <a:latin typeface="Times New Roman" panose="02020603050405020304" pitchFamily="18" charset="0"/>
              </a:defRPr>
            </a:lvl1pPr>
          </a:lstStyle>
          <a:p>
            <a:endParaRPr lang="es-ES_tradnl" altLang="es-CL"/>
          </a:p>
        </p:txBody>
      </p:sp>
      <p:sp>
        <p:nvSpPr>
          <p:cNvPr id="18436" name="Rectangle 4"/>
          <p:cNvSpPr>
            <a:spLocks noGrp="1" noChangeArrowheads="1"/>
          </p:cNvSpPr>
          <p:nvPr>
            <p:ph type="ftr" sz="quarter" idx="2"/>
          </p:nvPr>
        </p:nvSpPr>
        <p:spPr bwMode="auto">
          <a:xfrm>
            <a:off x="0" y="9710738"/>
            <a:ext cx="308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b" anchorCtr="0" compatLnSpc="1">
            <a:prstTxWarp prst="textNoShape">
              <a:avLst/>
            </a:prstTxWarp>
          </a:bodyPr>
          <a:lstStyle>
            <a:lvl1pPr defTabSz="969963">
              <a:defRPr sz="1300">
                <a:latin typeface="Times New Roman" panose="02020603050405020304" pitchFamily="18" charset="0"/>
              </a:defRPr>
            </a:lvl1pPr>
          </a:lstStyle>
          <a:p>
            <a:endParaRPr lang="es-ES_tradnl" altLang="es-CL"/>
          </a:p>
        </p:txBody>
      </p:sp>
      <p:sp>
        <p:nvSpPr>
          <p:cNvPr id="18437" name="Rectangle 5"/>
          <p:cNvSpPr>
            <a:spLocks noGrp="1" noChangeArrowheads="1"/>
          </p:cNvSpPr>
          <p:nvPr>
            <p:ph type="sldNum" sz="quarter" idx="3"/>
          </p:nvPr>
        </p:nvSpPr>
        <p:spPr bwMode="auto">
          <a:xfrm>
            <a:off x="4008438" y="9710738"/>
            <a:ext cx="308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b" anchorCtr="0" compatLnSpc="1">
            <a:prstTxWarp prst="textNoShape">
              <a:avLst/>
            </a:prstTxWarp>
          </a:bodyPr>
          <a:lstStyle>
            <a:lvl1pPr algn="r" defTabSz="969963">
              <a:defRPr sz="1300">
                <a:latin typeface="Times New Roman" panose="02020603050405020304" pitchFamily="18" charset="0"/>
              </a:defRPr>
            </a:lvl1pPr>
          </a:lstStyle>
          <a:p>
            <a:fld id="{6E9C16FD-672B-480C-BADD-718EE02CD31A}" type="slidenum">
              <a:rPr lang="es-ES_tradnl" altLang="es-CL"/>
              <a:pPr/>
              <a:t>‹Nº›</a:t>
            </a:fld>
            <a:endParaRPr lang="es-ES_tradnl" altLang="es-CL"/>
          </a:p>
        </p:txBody>
      </p:sp>
    </p:spTree>
    <p:extLst>
      <p:ext uri="{BB962C8B-B14F-4D97-AF65-F5344CB8AC3E}">
        <p14:creationId xmlns:p14="http://schemas.microsoft.com/office/powerpoint/2010/main" val="2057537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829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lvl1pPr defTabSz="969963">
              <a:defRPr sz="1300"/>
            </a:lvl1pPr>
          </a:lstStyle>
          <a:p>
            <a:endParaRPr lang="es-CL" altLang="es-CL"/>
          </a:p>
        </p:txBody>
      </p:sp>
      <p:sp>
        <p:nvSpPr>
          <p:cNvPr id="34819" name="Rectangle 3"/>
          <p:cNvSpPr>
            <a:spLocks noGrp="1" noChangeArrowheads="1"/>
          </p:cNvSpPr>
          <p:nvPr>
            <p:ph type="dt" idx="1"/>
          </p:nvPr>
        </p:nvSpPr>
        <p:spPr bwMode="auto">
          <a:xfrm>
            <a:off x="4008438" y="0"/>
            <a:ext cx="30829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lvl1pPr algn="r" defTabSz="969963">
              <a:defRPr sz="1300"/>
            </a:lvl1pPr>
          </a:lstStyle>
          <a:p>
            <a:endParaRPr lang="es-CL" altLang="es-CL"/>
          </a:p>
        </p:txBody>
      </p:sp>
      <p:sp>
        <p:nvSpPr>
          <p:cNvPr id="34820" name="Rectangle 4"/>
          <p:cNvSpPr>
            <a:spLocks noGrp="1" noRot="1" noChangeAspect="1" noChangeArrowheads="1" noTextEdit="1"/>
          </p:cNvSpPr>
          <p:nvPr>
            <p:ph type="sldImg" idx="2"/>
          </p:nvPr>
        </p:nvSpPr>
        <p:spPr bwMode="auto">
          <a:xfrm>
            <a:off x="938213" y="754063"/>
            <a:ext cx="5137150" cy="3851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25513" y="4856163"/>
            <a:ext cx="5164137"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p>
            <a:pPr lvl="0"/>
            <a:r>
              <a:rPr lang="es-CL" altLang="es-CL"/>
              <a:t>Haga clic para modificar el estilo de texto del patrón</a:t>
            </a:r>
          </a:p>
          <a:p>
            <a:pPr lvl="1"/>
            <a:r>
              <a:rPr lang="es-CL" altLang="es-CL"/>
              <a:t>Segundo nivel</a:t>
            </a:r>
          </a:p>
          <a:p>
            <a:pPr lvl="2"/>
            <a:r>
              <a:rPr lang="es-CL" altLang="es-CL"/>
              <a:t>Tercer nivel</a:t>
            </a:r>
          </a:p>
          <a:p>
            <a:pPr lvl="3"/>
            <a:r>
              <a:rPr lang="es-CL" altLang="es-CL"/>
              <a:t>Cuarto nivel</a:t>
            </a:r>
          </a:p>
          <a:p>
            <a:pPr lvl="4"/>
            <a:r>
              <a:rPr lang="es-CL" altLang="es-CL"/>
              <a:t>Quinto nivel</a:t>
            </a:r>
          </a:p>
        </p:txBody>
      </p:sp>
      <p:sp>
        <p:nvSpPr>
          <p:cNvPr id="34822" name="Rectangle 6"/>
          <p:cNvSpPr>
            <a:spLocks noGrp="1" noChangeArrowheads="1"/>
          </p:cNvSpPr>
          <p:nvPr>
            <p:ph type="ftr" sz="quarter" idx="4"/>
          </p:nvPr>
        </p:nvSpPr>
        <p:spPr bwMode="auto">
          <a:xfrm>
            <a:off x="0" y="9710738"/>
            <a:ext cx="30829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b" anchorCtr="0" compatLnSpc="1">
            <a:prstTxWarp prst="textNoShape">
              <a:avLst/>
            </a:prstTxWarp>
          </a:bodyPr>
          <a:lstStyle>
            <a:lvl1pPr defTabSz="969963">
              <a:defRPr sz="1300"/>
            </a:lvl1pPr>
          </a:lstStyle>
          <a:p>
            <a:endParaRPr lang="es-CL" altLang="es-CL"/>
          </a:p>
        </p:txBody>
      </p:sp>
      <p:sp>
        <p:nvSpPr>
          <p:cNvPr id="34823" name="Rectangle 7"/>
          <p:cNvSpPr>
            <a:spLocks noGrp="1" noChangeArrowheads="1"/>
          </p:cNvSpPr>
          <p:nvPr>
            <p:ph type="sldNum" sz="quarter" idx="5"/>
          </p:nvPr>
        </p:nvSpPr>
        <p:spPr bwMode="auto">
          <a:xfrm>
            <a:off x="4008438" y="9710738"/>
            <a:ext cx="30829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b" anchorCtr="0" compatLnSpc="1">
            <a:prstTxWarp prst="textNoShape">
              <a:avLst/>
            </a:prstTxWarp>
          </a:bodyPr>
          <a:lstStyle>
            <a:lvl1pPr algn="r" defTabSz="969963">
              <a:defRPr sz="1300"/>
            </a:lvl1pPr>
          </a:lstStyle>
          <a:p>
            <a:fld id="{FD45460E-F77C-4F6A-8F5E-D3513CB77A30}" type="slidenum">
              <a:rPr lang="es-CL" altLang="es-CL"/>
              <a:pPr/>
              <a:t>‹Nº›</a:t>
            </a:fld>
            <a:endParaRPr lang="es-CL" altLang="es-CL"/>
          </a:p>
        </p:txBody>
      </p:sp>
    </p:spTree>
    <p:extLst>
      <p:ext uri="{BB962C8B-B14F-4D97-AF65-F5344CB8AC3E}">
        <p14:creationId xmlns:p14="http://schemas.microsoft.com/office/powerpoint/2010/main" val="3323819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4D569-F48E-4FC0-88D1-06D802DF7975}" type="slidenum">
              <a:rPr lang="es-CL" altLang="es-CL"/>
              <a:pPr/>
              <a:t>1</a:t>
            </a:fld>
            <a:endParaRPr lang="es-CL" altLang="es-CL"/>
          </a:p>
        </p:txBody>
      </p:sp>
      <p:sp>
        <p:nvSpPr>
          <p:cNvPr id="44034" name="Rectangle 2"/>
          <p:cNvSpPr>
            <a:spLocks noGrp="1" noRot="1" noChangeAspect="1" noChangeArrowheads="1" noTextEdit="1"/>
          </p:cNvSpPr>
          <p:nvPr>
            <p:ph type="sldImg"/>
          </p:nvPr>
        </p:nvSpPr>
        <p:spPr>
          <a:xfrm>
            <a:off x="939800" y="754063"/>
            <a:ext cx="5133975" cy="3851275"/>
          </a:xfrm>
          <a:ln/>
        </p:spPr>
      </p:sp>
      <p:sp>
        <p:nvSpPr>
          <p:cNvPr id="44035" name="Rectangle 3"/>
          <p:cNvSpPr>
            <a:spLocks noGrp="1" noChangeArrowheads="1"/>
          </p:cNvSpPr>
          <p:nvPr>
            <p:ph type="body" idx="1"/>
          </p:nvPr>
        </p:nvSpPr>
        <p:spPr/>
        <p:txBody>
          <a:bodyPr/>
          <a:lstStyle/>
          <a:p>
            <a:r>
              <a:rPr lang="en-US" altLang="es-CL"/>
              <a:t>http://es.slideshare.net/123jou/actividad2-diagrama-de-casos-de-uso-del-negocio-y-del-sistema</a:t>
            </a:r>
          </a:p>
        </p:txBody>
      </p:sp>
    </p:spTree>
    <p:extLst>
      <p:ext uri="{BB962C8B-B14F-4D97-AF65-F5344CB8AC3E}">
        <p14:creationId xmlns:p14="http://schemas.microsoft.com/office/powerpoint/2010/main" val="564838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10</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165153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11</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19612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12</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1310126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13</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281660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2</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3</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4</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a:p>
        </p:txBody>
      </p:sp>
    </p:spTree>
    <p:extLst>
      <p:ext uri="{BB962C8B-B14F-4D97-AF65-F5344CB8AC3E}">
        <p14:creationId xmlns:p14="http://schemas.microsoft.com/office/powerpoint/2010/main" val="227742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5</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208949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6</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210872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7</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259576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8</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231020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9</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r>
              <a:rPr lang="es-CL" sz="1200" b="0" i="0" u="none" strike="noStrike" kern="1200" baseline="0" dirty="0">
                <a:solidFill>
                  <a:schemeClr val="tx1"/>
                </a:solidFill>
                <a:latin typeface="Times New Roman" panose="02020603050405020304" pitchFamily="18" charset="0"/>
                <a:ea typeface="+mn-ea"/>
                <a:cs typeface="+mn-cs"/>
              </a:rPr>
              <a:t>Un </a:t>
            </a:r>
            <a:r>
              <a:rPr lang="es-CL" sz="1200" b="1" i="0" u="none" strike="noStrike" kern="1200" baseline="0" dirty="0">
                <a:solidFill>
                  <a:schemeClr val="tx1"/>
                </a:solidFill>
                <a:latin typeface="Times New Roman" panose="02020603050405020304" pitchFamily="18" charset="0"/>
                <a:ea typeface="+mn-ea"/>
                <a:cs typeface="+mn-cs"/>
              </a:rPr>
              <a:t>Actor Iniciador</a:t>
            </a:r>
            <a:r>
              <a:rPr lang="es-CL" sz="1200" b="0" i="0" u="none" strike="noStrike" kern="1200" baseline="0" dirty="0">
                <a:solidFill>
                  <a:schemeClr val="tx1"/>
                </a:solidFill>
                <a:latin typeface="Times New Roman" panose="02020603050405020304" pitchFamily="18" charset="0"/>
                <a:ea typeface="+mn-ea"/>
                <a:cs typeface="+mn-cs"/>
              </a:rPr>
              <a:t>: el que genera el inicio del</a:t>
            </a:r>
          </a:p>
          <a:p>
            <a:r>
              <a:rPr lang="es-CL" sz="1200" b="0" i="0" u="none" strike="noStrike" kern="1200" baseline="0" dirty="0">
                <a:solidFill>
                  <a:schemeClr val="tx1"/>
                </a:solidFill>
                <a:latin typeface="Times New Roman" panose="02020603050405020304" pitchFamily="18" charset="0"/>
                <a:ea typeface="+mn-ea"/>
                <a:cs typeface="+mn-cs"/>
              </a:rPr>
              <a:t>estímulo.</a:t>
            </a:r>
            <a:endParaRPr lang="en-US" altLang="es-CL" dirty="0"/>
          </a:p>
        </p:txBody>
      </p:sp>
    </p:spTree>
    <p:extLst>
      <p:ext uri="{BB962C8B-B14F-4D97-AF65-F5344CB8AC3E}">
        <p14:creationId xmlns:p14="http://schemas.microsoft.com/office/powerpoint/2010/main" val="110116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11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a:t>Arquitectura de Software - Introducción</a:t>
            </a:r>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513DAB17-A41F-4089-8353-2A8AA10AAF09}" type="slidenum">
              <a:rPr lang="es-CL" altLang="es-CL" smtClean="0"/>
              <a:pPr/>
              <a:t>‹Nº›</a:t>
            </a:fld>
            <a:endParaRPr lang="es-CL" altLang="es-CL"/>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a:t>Arquitectura de Software - Introducción</a:t>
            </a:r>
          </a:p>
        </p:txBody>
      </p:sp>
      <p:sp>
        <p:nvSpPr>
          <p:cNvPr id="6" name="Slide Number Placeholder 5"/>
          <p:cNvSpPr>
            <a:spLocks noGrp="1"/>
          </p:cNvSpPr>
          <p:nvPr>
            <p:ph type="sldNum" sz="quarter" idx="12"/>
          </p:nvPr>
        </p:nvSpPr>
        <p:spPr/>
        <p:txBody>
          <a:bodyPr/>
          <a:lstStyle/>
          <a:p>
            <a:fld id="{2F2EE521-D079-4BE5-81D8-FC7282A947CE}" type="slidenum">
              <a:rPr lang="es-CL" altLang="es-CL" smtClean="0"/>
              <a:pPr/>
              <a:t>‹Nº›</a:t>
            </a:fld>
            <a:endParaRPr lang="es-CL" alt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a:t>Arquitectura de Software - Introducción</a:t>
            </a:r>
          </a:p>
        </p:txBody>
      </p:sp>
      <p:sp>
        <p:nvSpPr>
          <p:cNvPr id="6" name="Slide Number Placeholder 5"/>
          <p:cNvSpPr>
            <a:spLocks noGrp="1"/>
          </p:cNvSpPr>
          <p:nvPr>
            <p:ph type="sldNum" sz="quarter" idx="12"/>
          </p:nvPr>
        </p:nvSpPr>
        <p:spPr/>
        <p:txBody>
          <a:bodyPr/>
          <a:lstStyle/>
          <a:p>
            <a:fld id="{87998BB0-11B1-460B-8C43-0AF0CF1947BA}" type="slidenum">
              <a:rPr lang="es-CL" altLang="es-CL" smtClean="0"/>
              <a:pPr/>
              <a:t>‹Nº›</a:t>
            </a:fld>
            <a:endParaRPr lang="es-CL" alt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CL" altLang="es-CL"/>
          </a:p>
        </p:txBody>
      </p:sp>
      <p:sp>
        <p:nvSpPr>
          <p:cNvPr id="10" name="Slide Number Placeholder 9"/>
          <p:cNvSpPr>
            <a:spLocks noGrp="1"/>
          </p:cNvSpPr>
          <p:nvPr>
            <p:ph type="sldNum" sz="quarter" idx="11"/>
          </p:nvPr>
        </p:nvSpPr>
        <p:spPr/>
        <p:txBody>
          <a:bodyPr/>
          <a:lstStyle/>
          <a:p>
            <a:fld id="{08288777-18EA-4326-B18C-6A852FE36C7C}" type="slidenum">
              <a:rPr lang="es-CL" altLang="es-CL" smtClean="0"/>
              <a:pPr/>
              <a:t>‹Nº›</a:t>
            </a:fld>
            <a:endParaRPr lang="es-CL" altLang="es-CL"/>
          </a:p>
        </p:txBody>
      </p:sp>
      <p:sp>
        <p:nvSpPr>
          <p:cNvPr id="12" name="Footer Placeholder 11"/>
          <p:cNvSpPr>
            <a:spLocks noGrp="1"/>
          </p:cNvSpPr>
          <p:nvPr>
            <p:ph type="ftr" sz="quarter" idx="12"/>
          </p:nvPr>
        </p:nvSpPr>
        <p:spPr/>
        <p:txBody>
          <a:bodyPr/>
          <a:lstStyle/>
          <a:p>
            <a:r>
              <a:rPr lang="es-CL" altLang="es-CL"/>
              <a:t>Arquitectura de Software - Introducción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s-ES"/>
              <a:t>Haga clic para modificar el estilo de título del patrón</a:t>
            </a:r>
            <a:endParaRPr lang="en-US" dirty="0"/>
          </a:p>
        </p:txBody>
      </p:sp>
      <p:sp>
        <p:nvSpPr>
          <p:cNvPr id="19" name="Date Placeholder 18"/>
          <p:cNvSpPr>
            <a:spLocks noGrp="1"/>
          </p:cNvSpPr>
          <p:nvPr>
            <p:ph type="dt" sz="half" idx="10"/>
          </p:nvPr>
        </p:nvSpPr>
        <p:spPr/>
        <p:txBody>
          <a:bodyPr/>
          <a:lstStyle/>
          <a:p>
            <a:endParaRPr lang="es-CL" altLang="es-CL"/>
          </a:p>
        </p:txBody>
      </p:sp>
      <p:sp>
        <p:nvSpPr>
          <p:cNvPr id="20" name="Slide Number Placeholder 19"/>
          <p:cNvSpPr>
            <a:spLocks noGrp="1"/>
          </p:cNvSpPr>
          <p:nvPr>
            <p:ph type="sldNum" sz="quarter" idx="11"/>
          </p:nvPr>
        </p:nvSpPr>
        <p:spPr/>
        <p:txBody>
          <a:bodyPr/>
          <a:lstStyle/>
          <a:p>
            <a:fld id="{ED6F9198-55AE-425C-BF1A-AE37B16A611A}" type="slidenum">
              <a:rPr lang="es-CL" altLang="es-CL" smtClean="0"/>
              <a:pPr/>
              <a:t>‹Nº›</a:t>
            </a:fld>
            <a:endParaRPr lang="es-CL" altLang="es-CL"/>
          </a:p>
        </p:txBody>
      </p:sp>
      <p:sp>
        <p:nvSpPr>
          <p:cNvPr id="21" name="Footer Placeholder 20"/>
          <p:cNvSpPr>
            <a:spLocks noGrp="1"/>
          </p:cNvSpPr>
          <p:nvPr>
            <p:ph type="ftr" sz="quarter" idx="12"/>
          </p:nvPr>
        </p:nvSpPr>
        <p:spPr/>
        <p:txBody>
          <a:bodyPr/>
          <a:lstStyle/>
          <a:p>
            <a:r>
              <a:rPr lang="es-CL" altLang="es-CL"/>
              <a:t>Arquitectura de Software - Introducción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5" name="Date Placeholder 4"/>
          <p:cNvSpPr>
            <a:spLocks noGrp="1"/>
          </p:cNvSpPr>
          <p:nvPr>
            <p:ph type="dt" sz="half" idx="10"/>
          </p:nvPr>
        </p:nvSpPr>
        <p:spPr/>
        <p:txBody>
          <a:bodyPr/>
          <a:lstStyle/>
          <a:p>
            <a:endParaRPr lang="es-CL" altLang="es-CL"/>
          </a:p>
        </p:txBody>
      </p:sp>
      <p:sp>
        <p:nvSpPr>
          <p:cNvPr id="6" name="Footer Placeholder 5"/>
          <p:cNvSpPr>
            <a:spLocks noGrp="1"/>
          </p:cNvSpPr>
          <p:nvPr>
            <p:ph type="ftr" sz="quarter" idx="11"/>
          </p:nvPr>
        </p:nvSpPr>
        <p:spPr/>
        <p:txBody>
          <a:bodyPr/>
          <a:lstStyle/>
          <a:p>
            <a:r>
              <a:rPr lang="es-CL" altLang="es-CL"/>
              <a:t>Arquitectura de Software - Introducción</a:t>
            </a:r>
          </a:p>
        </p:txBody>
      </p:sp>
      <p:sp>
        <p:nvSpPr>
          <p:cNvPr id="7" name="Slide Number Placeholder 6"/>
          <p:cNvSpPr>
            <a:spLocks noGrp="1"/>
          </p:cNvSpPr>
          <p:nvPr>
            <p:ph type="sldNum" sz="quarter" idx="12"/>
          </p:nvPr>
        </p:nvSpPr>
        <p:spPr/>
        <p:txBody>
          <a:bodyPr/>
          <a:lstStyle/>
          <a:p>
            <a:fld id="{817DD784-84BD-49DA-8031-6720D71C37B9}" type="slidenum">
              <a:rPr lang="es-CL" altLang="es-CL" smtClean="0"/>
              <a:pPr/>
              <a:t>‹Nº›</a:t>
            </a:fld>
            <a:endParaRPr lang="es-CL" altLang="es-CL"/>
          </a:p>
        </p:txBody>
      </p:sp>
      <p:sp>
        <p:nvSpPr>
          <p:cNvPr id="9" name="Content Placeholder 8"/>
          <p:cNvSpPr>
            <a:spLocks noGrp="1"/>
          </p:cNvSpPr>
          <p:nvPr>
            <p:ph sz="quarter" idx="13"/>
          </p:nvPr>
        </p:nvSpPr>
        <p:spPr>
          <a:xfrm>
            <a:off x="1216152" y="841248"/>
            <a:ext cx="3730752" cy="43891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endParaRPr lang="es-CL" altLang="es-CL"/>
          </a:p>
        </p:txBody>
      </p:sp>
      <p:sp>
        <p:nvSpPr>
          <p:cNvPr id="8" name="Footer Placeholder 7"/>
          <p:cNvSpPr>
            <a:spLocks noGrp="1"/>
          </p:cNvSpPr>
          <p:nvPr>
            <p:ph type="ftr" sz="quarter" idx="11"/>
          </p:nvPr>
        </p:nvSpPr>
        <p:spPr/>
        <p:txBody>
          <a:bodyPr/>
          <a:lstStyle/>
          <a:p>
            <a:r>
              <a:rPr lang="es-CL" altLang="es-CL"/>
              <a:t>Arquitectura de Software - Introducción</a:t>
            </a:r>
          </a:p>
        </p:txBody>
      </p:sp>
      <p:sp>
        <p:nvSpPr>
          <p:cNvPr id="9" name="Slide Number Placeholder 8"/>
          <p:cNvSpPr>
            <a:spLocks noGrp="1"/>
          </p:cNvSpPr>
          <p:nvPr>
            <p:ph type="sldNum" sz="quarter" idx="12"/>
          </p:nvPr>
        </p:nvSpPr>
        <p:spPr/>
        <p:txBody>
          <a:bodyPr/>
          <a:lstStyle/>
          <a:p>
            <a:fld id="{B5B70DE6-16C0-4850-B827-45AA70A6A6D1}" type="slidenum">
              <a:rPr lang="es-CL" altLang="es-CL" smtClean="0"/>
              <a:pPr/>
              <a:t>‹Nº›</a:t>
            </a:fld>
            <a:endParaRPr lang="es-CL" altLang="es-CL"/>
          </a:p>
        </p:txBody>
      </p:sp>
      <p:sp>
        <p:nvSpPr>
          <p:cNvPr id="11" name="Content Placeholder 10"/>
          <p:cNvSpPr>
            <a:spLocks noGrp="1"/>
          </p:cNvSpPr>
          <p:nvPr>
            <p:ph sz="quarter" idx="13"/>
          </p:nvPr>
        </p:nvSpPr>
        <p:spPr>
          <a:xfrm>
            <a:off x="1216152" y="1380744"/>
            <a:ext cx="3730752" cy="384048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ltLang="es-CL"/>
          </a:p>
        </p:txBody>
      </p:sp>
      <p:sp>
        <p:nvSpPr>
          <p:cNvPr id="4" name="Footer Placeholder 3"/>
          <p:cNvSpPr>
            <a:spLocks noGrp="1"/>
          </p:cNvSpPr>
          <p:nvPr>
            <p:ph type="ftr" sz="quarter" idx="11"/>
          </p:nvPr>
        </p:nvSpPr>
        <p:spPr/>
        <p:txBody>
          <a:bodyPr/>
          <a:lstStyle/>
          <a:p>
            <a:r>
              <a:rPr lang="es-CL" altLang="es-CL"/>
              <a:t>Arquitectura de Software - Introducción</a:t>
            </a:r>
          </a:p>
        </p:txBody>
      </p:sp>
      <p:sp>
        <p:nvSpPr>
          <p:cNvPr id="5" name="Slide Number Placeholder 4"/>
          <p:cNvSpPr>
            <a:spLocks noGrp="1"/>
          </p:cNvSpPr>
          <p:nvPr>
            <p:ph type="sldNum" sz="quarter" idx="12"/>
          </p:nvPr>
        </p:nvSpPr>
        <p:spPr/>
        <p:txBody>
          <a:bodyPr/>
          <a:lstStyle/>
          <a:p>
            <a:fld id="{31A7FCA8-D307-4949-9793-507AE41BB7BA}" type="slidenum">
              <a:rPr lang="es-CL" altLang="es-CL" smtClean="0"/>
              <a:pPr/>
              <a:t>‹Nº›</a:t>
            </a:fld>
            <a:endParaRPr lang="es-CL" altLang="es-CL"/>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s-CL" altLang="es-CL"/>
          </a:p>
        </p:txBody>
      </p:sp>
      <p:sp>
        <p:nvSpPr>
          <p:cNvPr id="6" name="Slide Number Placeholder 5"/>
          <p:cNvSpPr>
            <a:spLocks noGrp="1"/>
          </p:cNvSpPr>
          <p:nvPr>
            <p:ph type="sldNum" sz="quarter" idx="11"/>
          </p:nvPr>
        </p:nvSpPr>
        <p:spPr/>
        <p:txBody>
          <a:bodyPr/>
          <a:lstStyle/>
          <a:p>
            <a:fld id="{D5EBC920-8924-4392-8238-D700DA55022A}" type="slidenum">
              <a:rPr lang="es-CL" altLang="es-CL" smtClean="0"/>
              <a:pPr/>
              <a:t>‹Nº›</a:t>
            </a:fld>
            <a:endParaRPr lang="es-CL" altLang="es-CL"/>
          </a:p>
        </p:txBody>
      </p:sp>
      <p:sp>
        <p:nvSpPr>
          <p:cNvPr id="7" name="Footer Placeholder 6"/>
          <p:cNvSpPr>
            <a:spLocks noGrp="1"/>
          </p:cNvSpPr>
          <p:nvPr>
            <p:ph type="ftr" sz="quarter" idx="12"/>
          </p:nvPr>
        </p:nvSpPr>
        <p:spPr/>
        <p:txBody>
          <a:bodyPr/>
          <a:lstStyle/>
          <a:p>
            <a:r>
              <a:rPr lang="es-CL" altLang="es-CL"/>
              <a:t>Arquitectura de Software - Introducción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Content Placeholder 13"/>
          <p:cNvSpPr>
            <a:spLocks noGrp="1"/>
          </p:cNvSpPr>
          <p:nvPr>
            <p:ph sz="quarter" idx="13"/>
          </p:nvPr>
        </p:nvSpPr>
        <p:spPr>
          <a:xfrm>
            <a:off x="914400" y="381000"/>
            <a:ext cx="4800600" cy="5943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9" name="Date Placeholder 8"/>
          <p:cNvSpPr>
            <a:spLocks noGrp="1"/>
          </p:cNvSpPr>
          <p:nvPr>
            <p:ph type="dt" sz="half" idx="14"/>
          </p:nvPr>
        </p:nvSpPr>
        <p:spPr/>
        <p:txBody>
          <a:bodyPr/>
          <a:lstStyle/>
          <a:p>
            <a:endParaRPr lang="es-CL" altLang="es-CL"/>
          </a:p>
        </p:txBody>
      </p:sp>
      <p:sp>
        <p:nvSpPr>
          <p:cNvPr id="10" name="Slide Number Placeholder 9"/>
          <p:cNvSpPr>
            <a:spLocks noGrp="1"/>
          </p:cNvSpPr>
          <p:nvPr>
            <p:ph type="sldNum" sz="quarter" idx="15"/>
          </p:nvPr>
        </p:nvSpPr>
        <p:spPr/>
        <p:txBody>
          <a:bodyPr/>
          <a:lstStyle/>
          <a:p>
            <a:fld id="{135AB03B-2FFA-4B57-A020-010078F288DF}" type="slidenum">
              <a:rPr lang="es-CL" altLang="es-CL" smtClean="0"/>
              <a:pPr/>
              <a:t>‹Nº›</a:t>
            </a:fld>
            <a:endParaRPr lang="es-CL" altLang="es-CL"/>
          </a:p>
        </p:txBody>
      </p:sp>
      <p:sp>
        <p:nvSpPr>
          <p:cNvPr id="13" name="Footer Placeholder 12"/>
          <p:cNvSpPr>
            <a:spLocks noGrp="1"/>
          </p:cNvSpPr>
          <p:nvPr>
            <p:ph type="ftr" sz="quarter" idx="16"/>
          </p:nvPr>
        </p:nvSpPr>
        <p:spPr/>
        <p:txBody>
          <a:bodyPr/>
          <a:lstStyle/>
          <a:p>
            <a:r>
              <a:rPr lang="es-CL" altLang="es-CL"/>
              <a:t>Arquitectura de Software - Introducción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CL" altLang="es-CL"/>
          </a:p>
        </p:txBody>
      </p:sp>
      <p:sp>
        <p:nvSpPr>
          <p:cNvPr id="6" name="Footer Placeholder 5"/>
          <p:cNvSpPr>
            <a:spLocks noGrp="1"/>
          </p:cNvSpPr>
          <p:nvPr>
            <p:ph type="ftr" sz="quarter" idx="11"/>
          </p:nvPr>
        </p:nvSpPr>
        <p:spPr/>
        <p:txBody>
          <a:bodyPr/>
          <a:lstStyle/>
          <a:p>
            <a:r>
              <a:rPr lang="es-CL" altLang="es-CL"/>
              <a:t>Arquitectura de Software - Introducción</a:t>
            </a:r>
          </a:p>
        </p:txBody>
      </p:sp>
      <p:sp>
        <p:nvSpPr>
          <p:cNvPr id="7" name="Slide Number Placeholder 6"/>
          <p:cNvSpPr>
            <a:spLocks noGrp="1"/>
          </p:cNvSpPr>
          <p:nvPr>
            <p:ph type="sldNum" sz="quarter" idx="12"/>
          </p:nvPr>
        </p:nvSpPr>
        <p:spPr/>
        <p:txBody>
          <a:bodyPr/>
          <a:lstStyle/>
          <a:p>
            <a:fld id="{1D7DA9D5-2A04-4217-B1D2-2D62F380ABC7}" type="slidenum">
              <a:rPr lang="es-CL" altLang="es-CL" smtClean="0"/>
              <a:pPr/>
              <a:t>‹Nº›</a:t>
            </a:fld>
            <a:endParaRPr lang="es-CL" alt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52578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838200"/>
            <a:ext cx="7467600" cy="4419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r>
              <a:rPr lang="es-CL" altLang="es-CL"/>
              <a:t>Arquitectura de Software - Introducción</a:t>
            </a: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31A7FCA8-D307-4949-9793-507AE41BB7BA}" type="slidenum">
              <a:rPr lang="es-CL" altLang="es-CL" smtClean="0"/>
              <a:pPr/>
              <a:t>‹Nº›</a:t>
            </a:fld>
            <a:endParaRPr lang="es-CL" altLang="es-CL"/>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endParaRPr lang="es-CL" altLang="es-CL"/>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hf hdr="0" dt="0"/>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512" y="2924944"/>
            <a:ext cx="8784976" cy="1430338"/>
          </a:xfrm>
        </p:spPr>
        <p:txBody>
          <a:bodyPr anchor="ctr"/>
          <a:lstStyle/>
          <a:p>
            <a:pPr algn="r"/>
            <a:r>
              <a:rPr lang="es-CL" altLang="es-CL" sz="4800" dirty="0"/>
              <a:t>Casos de Uso</a:t>
            </a:r>
          </a:p>
        </p:txBody>
      </p:sp>
      <p:sp>
        <p:nvSpPr>
          <p:cNvPr id="3" name="2 Subtítulo"/>
          <p:cNvSpPr>
            <a:spLocks noGrp="1"/>
          </p:cNvSpPr>
          <p:nvPr>
            <p:ph type="subTitle" idx="1"/>
          </p:nvPr>
        </p:nvSpPr>
        <p:spPr>
          <a:xfrm>
            <a:off x="642266" y="1196752"/>
            <a:ext cx="8531438" cy="1752600"/>
          </a:xfrm>
        </p:spPr>
        <p:txBody>
          <a:bodyPr/>
          <a:lstStyle/>
          <a:p>
            <a:r>
              <a:rPr lang="es-CL" b="1" dirty="0">
                <a:solidFill>
                  <a:schemeClr val="tx1">
                    <a:lumMod val="75000"/>
                    <a:lumOff val="25000"/>
                  </a:schemeClr>
                </a:solidFill>
              </a:rPr>
              <a:t>Unidad 1: </a:t>
            </a:r>
            <a:r>
              <a:rPr lang="es-CL" b="1" dirty="0"/>
              <a:t>Toma de requisitos en Modelos de Negocio</a:t>
            </a:r>
            <a:endParaRPr lang="es-CL" b="1"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10</a:t>
            </a:fld>
            <a:endParaRPr lang="es-CL" altLang="es-CL"/>
          </a:p>
        </p:txBody>
      </p:sp>
      <p:sp>
        <p:nvSpPr>
          <p:cNvPr id="7" name="1 Rectángulo redondeado"/>
          <p:cNvSpPr/>
          <p:nvPr/>
        </p:nvSpPr>
        <p:spPr>
          <a:xfrm>
            <a:off x="672854" y="980727"/>
            <a:ext cx="8256022" cy="16561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La especificación de los casos de uso se refiere a la descripción de cada una de las partes definidas para lograr su descripción completa. </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¿Cómo especificar Casos de Uso?</a:t>
            </a:r>
            <a:endParaRPr lang="es-CL" altLang="es-CL" sz="2600" b="1" i="1" dirty="0"/>
          </a:p>
        </p:txBody>
      </p:sp>
      <p:sp>
        <p:nvSpPr>
          <p:cNvPr id="6" name="1 Rectángulo"/>
          <p:cNvSpPr/>
          <p:nvPr/>
        </p:nvSpPr>
        <p:spPr>
          <a:xfrm>
            <a:off x="672854" y="3034494"/>
            <a:ext cx="7920880" cy="2502865"/>
          </a:xfrm>
          <a:prstGeom prst="rect">
            <a:avLst/>
          </a:prstGeom>
        </p:spPr>
        <p:txBody>
          <a:bodyPr wrap="square">
            <a:spAutoFit/>
          </a:bodyPr>
          <a:lstStyle/>
          <a:p>
            <a:pPr eaLnBrk="1" hangingPunct="1">
              <a:lnSpc>
                <a:spcPct val="120000"/>
              </a:lnSpc>
              <a:spcBef>
                <a:spcPct val="20000"/>
              </a:spcBef>
              <a:buFont typeface="Arial" pitchFamily="34" charset="0"/>
            </a:pPr>
            <a:r>
              <a:rPr lang="es-CL" sz="2200" dirty="0">
                <a:solidFill>
                  <a:schemeClr val="tx2"/>
                </a:solidFill>
                <a:latin typeface="+mn-lt"/>
              </a:rPr>
              <a:t>Muchas veces </a:t>
            </a:r>
            <a:r>
              <a:rPr lang="es-CL" sz="2200" b="1" dirty="0">
                <a:solidFill>
                  <a:schemeClr val="tx2"/>
                </a:solidFill>
                <a:latin typeface="+mn-lt"/>
              </a:rPr>
              <a:t>solemos caer en el error de vincular el modelo de casos de uso exclusivamente al diagrama</a:t>
            </a:r>
            <a:r>
              <a:rPr lang="es-CL" sz="2200" dirty="0">
                <a:solidFill>
                  <a:schemeClr val="tx2"/>
                </a:solidFill>
                <a:latin typeface="+mn-lt"/>
              </a:rPr>
              <a:t>, es decir a la representación gráfica (al dibujo) pues bien, los casos de uso son sobre todo documentos de texto. Con todo esto podemos decir que la especificación de casos de uso se centra en la escritura en vez del dibujo.</a:t>
            </a:r>
            <a:endParaRPr lang="es-EC" altLang="es-CL" sz="2200" dirty="0">
              <a:solidFill>
                <a:schemeClr val="tx2"/>
              </a:solidFill>
              <a:latin typeface="+mn-lt"/>
            </a:endParaRPr>
          </a:p>
        </p:txBody>
      </p:sp>
    </p:spTree>
    <p:extLst>
      <p:ext uri="{BB962C8B-B14F-4D97-AF65-F5344CB8AC3E}">
        <p14:creationId xmlns:p14="http://schemas.microsoft.com/office/powerpoint/2010/main" val="1471513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11</a:t>
            </a:fld>
            <a:endParaRPr lang="es-CL" altLang="es-CL"/>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¿Cómo especificar Casos de Uso?</a:t>
            </a:r>
            <a:endParaRPr lang="es-CL" altLang="es-CL" sz="2600" b="1" i="1" dirty="0"/>
          </a:p>
        </p:txBody>
      </p:sp>
      <p:pic>
        <p:nvPicPr>
          <p:cNvPr id="2" name="Imagen 1">
            <a:extLst>
              <a:ext uri="{FF2B5EF4-FFF2-40B4-BE49-F238E27FC236}">
                <a16:creationId xmlns:a16="http://schemas.microsoft.com/office/drawing/2014/main" id="{3D1F8F64-30F4-3445-BB5A-98A5A16F2FDC}"/>
              </a:ext>
            </a:extLst>
          </p:cNvPr>
          <p:cNvPicPr>
            <a:picLocks noChangeAspect="1"/>
          </p:cNvPicPr>
          <p:nvPr/>
        </p:nvPicPr>
        <p:blipFill>
          <a:blip r:embed="rId3"/>
          <a:stretch>
            <a:fillRect/>
          </a:stretch>
        </p:blipFill>
        <p:spPr>
          <a:xfrm>
            <a:off x="793481" y="980728"/>
            <a:ext cx="7867399" cy="4759672"/>
          </a:xfrm>
          <a:prstGeom prst="rect">
            <a:avLst/>
          </a:prstGeom>
        </p:spPr>
      </p:pic>
    </p:spTree>
    <p:extLst>
      <p:ext uri="{BB962C8B-B14F-4D97-AF65-F5344CB8AC3E}">
        <p14:creationId xmlns:p14="http://schemas.microsoft.com/office/powerpoint/2010/main" val="165174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12</a:t>
            </a:fld>
            <a:endParaRPr lang="es-CL" altLang="es-CL"/>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Planilla Especificación</a:t>
            </a:r>
            <a:endParaRPr lang="es-CL" altLang="es-CL" sz="2600" b="1" i="1" dirty="0"/>
          </a:p>
        </p:txBody>
      </p:sp>
      <p:pic>
        <p:nvPicPr>
          <p:cNvPr id="2" name="Imagen 1"/>
          <p:cNvPicPr>
            <a:picLocks noChangeAspect="1"/>
          </p:cNvPicPr>
          <p:nvPr/>
        </p:nvPicPr>
        <p:blipFill>
          <a:blip r:embed="rId3"/>
          <a:stretch>
            <a:fillRect/>
          </a:stretch>
        </p:blipFill>
        <p:spPr>
          <a:xfrm>
            <a:off x="467543" y="796362"/>
            <a:ext cx="8219257" cy="5728982"/>
          </a:xfrm>
          <a:prstGeom prst="rect">
            <a:avLst/>
          </a:prstGeom>
        </p:spPr>
      </p:pic>
    </p:spTree>
    <p:extLst>
      <p:ext uri="{BB962C8B-B14F-4D97-AF65-F5344CB8AC3E}">
        <p14:creationId xmlns:p14="http://schemas.microsoft.com/office/powerpoint/2010/main" val="92665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13</a:t>
            </a:fld>
            <a:endParaRPr lang="es-CL" altLang="es-CL"/>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Planilla Especificación</a:t>
            </a:r>
            <a:endParaRPr lang="es-CL" altLang="es-CL" sz="2600" b="1" i="1" dirty="0"/>
          </a:p>
        </p:txBody>
      </p:sp>
      <p:graphicFrame>
        <p:nvGraphicFramePr>
          <p:cNvPr id="3" name="Diagrama 2"/>
          <p:cNvGraphicFramePr/>
          <p:nvPr>
            <p:extLst>
              <p:ext uri="{D42A27DB-BD31-4B8C-83A1-F6EECF244321}">
                <p14:modId xmlns:p14="http://schemas.microsoft.com/office/powerpoint/2010/main" val="2625417713"/>
              </p:ext>
            </p:extLst>
          </p:nvPr>
        </p:nvGraphicFramePr>
        <p:xfrm>
          <a:off x="467544" y="1397000"/>
          <a:ext cx="842493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25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364143" y="908720"/>
            <a:ext cx="8586061" cy="5472608"/>
          </a:xfrm>
        </p:spPr>
        <p:txBody>
          <a:bodyPr>
            <a:normAutofit/>
          </a:bodyPr>
          <a:lstStyle/>
          <a:p>
            <a:pPr marL="0" indent="0">
              <a:lnSpc>
                <a:spcPct val="120000"/>
              </a:lnSpc>
              <a:buNone/>
            </a:pPr>
            <a:r>
              <a:rPr lang="es-CL" altLang="es-CL" sz="2400" b="1" dirty="0"/>
              <a:t>Propósito del caso de uso</a:t>
            </a:r>
          </a:p>
          <a:p>
            <a:pPr>
              <a:lnSpc>
                <a:spcPct val="120000"/>
              </a:lnSpc>
            </a:pPr>
            <a:r>
              <a:rPr lang="es-CL" altLang="es-CL" sz="2400" dirty="0"/>
              <a:t>Usados para comunicarse con el usuario final y el experto de dominio.</a:t>
            </a:r>
          </a:p>
          <a:p>
            <a:pPr>
              <a:lnSpc>
                <a:spcPct val="120000"/>
              </a:lnSpc>
            </a:pPr>
            <a:r>
              <a:rPr lang="es-CL" altLang="es-CL" sz="2400" dirty="0"/>
              <a:t>Asegura una comprensión mutua de los requisitos.</a:t>
            </a:r>
          </a:p>
          <a:p>
            <a:pPr>
              <a:lnSpc>
                <a:spcPct val="120000"/>
              </a:lnSpc>
            </a:pPr>
            <a:r>
              <a:rPr lang="es-CL" altLang="es-CL" sz="2400" dirty="0"/>
              <a:t>Permite identificar quienes interactúan con el sistema.</a:t>
            </a:r>
          </a:p>
          <a:p>
            <a:pPr>
              <a:lnSpc>
                <a:spcPct val="120000"/>
              </a:lnSpc>
            </a:pPr>
            <a:r>
              <a:rPr lang="es-CL" altLang="es-CL" sz="2400" dirty="0"/>
              <a:t>Usados para verificar que los requerimientos hayan sido capturados</a:t>
            </a:r>
          </a:p>
          <a:p>
            <a:pPr marL="0" indent="0">
              <a:lnSpc>
                <a:spcPct val="120000"/>
              </a:lnSpc>
              <a:buNone/>
            </a:pPr>
            <a:endParaRPr lang="es-CL" altLang="es-CL" sz="2000" dirty="0"/>
          </a:p>
        </p:txBody>
      </p:sp>
      <p:sp>
        <p:nvSpPr>
          <p:cNvPr id="14"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Resumen Casos de Uso</a:t>
            </a:r>
            <a:endParaRPr lang="es-CL" altLang="es-CL" sz="2600" b="1" i="1" dirty="0"/>
          </a:p>
        </p:txBody>
      </p:sp>
    </p:spTree>
    <p:extLst>
      <p:ext uri="{BB962C8B-B14F-4D97-AF65-F5344CB8AC3E}">
        <p14:creationId xmlns:p14="http://schemas.microsoft.com/office/powerpoint/2010/main" val="56496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Casos de Uso</a:t>
            </a:r>
            <a:endParaRPr lang="es-CL" altLang="es-CL" sz="2600" b="1" i="1" dirty="0"/>
          </a:p>
        </p:txBody>
      </p:sp>
      <p:pic>
        <p:nvPicPr>
          <p:cNvPr id="2" name="Imagen 1"/>
          <p:cNvPicPr>
            <a:picLocks noChangeAspect="1"/>
          </p:cNvPicPr>
          <p:nvPr/>
        </p:nvPicPr>
        <p:blipFill>
          <a:blip r:embed="rId3"/>
          <a:stretch>
            <a:fillRect/>
          </a:stretch>
        </p:blipFill>
        <p:spPr>
          <a:xfrm>
            <a:off x="374543" y="1124744"/>
            <a:ext cx="8769457" cy="4896544"/>
          </a:xfrm>
          <a:prstGeom prst="rect">
            <a:avLst/>
          </a:prstGeom>
        </p:spPr>
      </p:pic>
    </p:spTree>
    <p:extLst>
      <p:ext uri="{BB962C8B-B14F-4D97-AF65-F5344CB8AC3E}">
        <p14:creationId xmlns:p14="http://schemas.microsoft.com/office/powerpoint/2010/main" val="214449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501152" y="692697"/>
            <a:ext cx="8287028" cy="3744416"/>
          </a:xfrm>
        </p:spPr>
        <p:txBody>
          <a:bodyPr>
            <a:noAutofit/>
          </a:bodyPr>
          <a:lstStyle/>
          <a:p>
            <a:pPr marL="0" indent="0">
              <a:lnSpc>
                <a:spcPct val="120000"/>
              </a:lnSpc>
              <a:buNone/>
            </a:pPr>
            <a:r>
              <a:rPr lang="es-CL" altLang="es-CL" sz="2200" b="1" dirty="0"/>
              <a:t>Entre un actor y un Caso de uso</a:t>
            </a:r>
          </a:p>
          <a:p>
            <a:pPr>
              <a:lnSpc>
                <a:spcPct val="120000"/>
              </a:lnSpc>
            </a:pPr>
            <a:r>
              <a:rPr lang="es-CL" altLang="es-CL" sz="2200" dirty="0"/>
              <a:t>Asociación</a:t>
            </a:r>
          </a:p>
          <a:p>
            <a:pPr marL="0" indent="0">
              <a:lnSpc>
                <a:spcPct val="120000"/>
              </a:lnSpc>
              <a:buNone/>
            </a:pPr>
            <a:r>
              <a:rPr lang="es-CL" altLang="es-CL" sz="2200" b="1" dirty="0"/>
              <a:t>Entre dos casos de uso</a:t>
            </a:r>
          </a:p>
          <a:p>
            <a:pPr>
              <a:lnSpc>
                <a:spcPct val="120000"/>
              </a:lnSpc>
            </a:pPr>
            <a:r>
              <a:rPr lang="es-CL" altLang="es-CL" sz="2200" dirty="0"/>
              <a:t>Incluye </a:t>
            </a:r>
          </a:p>
          <a:p>
            <a:pPr>
              <a:lnSpc>
                <a:spcPct val="120000"/>
              </a:lnSpc>
            </a:pPr>
            <a:r>
              <a:rPr lang="es-CL" altLang="es-CL" sz="2200" dirty="0"/>
              <a:t>Extiende </a:t>
            </a:r>
          </a:p>
          <a:p>
            <a:pPr>
              <a:lnSpc>
                <a:spcPct val="120000"/>
              </a:lnSpc>
            </a:pPr>
            <a:r>
              <a:rPr lang="es-CL" altLang="es-CL" sz="2200" dirty="0"/>
              <a:t>Hereda</a:t>
            </a:r>
          </a:p>
          <a:p>
            <a:pPr marL="0" indent="0">
              <a:lnSpc>
                <a:spcPct val="120000"/>
              </a:lnSpc>
              <a:buNone/>
            </a:pPr>
            <a:r>
              <a:rPr lang="es-CL" altLang="es-CL" sz="2200" b="1" dirty="0"/>
              <a:t>Entre dos actores</a:t>
            </a:r>
          </a:p>
          <a:p>
            <a:pPr>
              <a:lnSpc>
                <a:spcPct val="120000"/>
              </a:lnSpc>
            </a:pPr>
            <a:r>
              <a:rPr lang="es-CL" altLang="es-CL" sz="2200" dirty="0"/>
              <a:t>Herencia</a:t>
            </a:r>
          </a:p>
        </p:txBody>
      </p:sp>
      <p:sp>
        <p:nvSpPr>
          <p:cNvPr id="9" name="Marcador de número de diapositiva 5"/>
          <p:cNvSpPr>
            <a:spLocks noGrp="1"/>
          </p:cNvSpPr>
          <p:nvPr>
            <p:ph type="sldNum" sz="quarter" idx="11"/>
          </p:nvPr>
        </p:nvSpPr>
        <p:spPr/>
        <p:txBody>
          <a:bodyPr/>
          <a:lstStyle/>
          <a:p>
            <a:fld id="{B60D31C9-9D45-4F06-879A-05DE02F3CEF3}" type="slidenum">
              <a:rPr lang="es-CL" altLang="es-CL"/>
              <a:pPr/>
              <a:t>4</a:t>
            </a:fld>
            <a:endParaRPr lang="es-CL" altLang="es-CL"/>
          </a:p>
        </p:txBody>
      </p:sp>
      <p:sp>
        <p:nvSpPr>
          <p:cNvPr id="6"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Relaciones en un Diagrama de Casos de Uso</a:t>
            </a:r>
            <a:endParaRPr lang="es-CL" altLang="es-CL" sz="2600" b="1" i="1" dirty="0"/>
          </a:p>
        </p:txBody>
      </p:sp>
    </p:spTree>
    <p:extLst>
      <p:ext uri="{BB962C8B-B14F-4D97-AF65-F5344CB8AC3E}">
        <p14:creationId xmlns:p14="http://schemas.microsoft.com/office/powerpoint/2010/main" val="167903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5</a:t>
            </a:fld>
            <a:endParaRPr lang="es-CL" altLang="es-CL"/>
          </a:p>
        </p:txBody>
      </p:sp>
      <p:sp>
        <p:nvSpPr>
          <p:cNvPr id="7" name="1 Rectángulo redondeado"/>
          <p:cNvSpPr/>
          <p:nvPr/>
        </p:nvSpPr>
        <p:spPr>
          <a:xfrm>
            <a:off x="551816" y="717060"/>
            <a:ext cx="8256022" cy="20882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El CU incluido es un trozo de interacción potencialmente similar en varias interacciones incluyentes  </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Incluye</a:t>
            </a:r>
            <a:endParaRPr lang="es-CL" altLang="es-CL" sz="2600" b="1" i="1" dirty="0"/>
          </a:p>
        </p:txBody>
      </p:sp>
      <p:pic>
        <p:nvPicPr>
          <p:cNvPr id="2" name="Imagen 1"/>
          <p:cNvPicPr>
            <a:picLocks noChangeAspect="1"/>
          </p:cNvPicPr>
          <p:nvPr/>
        </p:nvPicPr>
        <p:blipFill>
          <a:blip r:embed="rId3"/>
          <a:stretch>
            <a:fillRect/>
          </a:stretch>
        </p:blipFill>
        <p:spPr>
          <a:xfrm>
            <a:off x="672854" y="3428367"/>
            <a:ext cx="8013946" cy="2842316"/>
          </a:xfrm>
          <a:prstGeom prst="rect">
            <a:avLst/>
          </a:prstGeom>
        </p:spPr>
      </p:pic>
    </p:spTree>
    <p:extLst>
      <p:ext uri="{BB962C8B-B14F-4D97-AF65-F5344CB8AC3E}">
        <p14:creationId xmlns:p14="http://schemas.microsoft.com/office/powerpoint/2010/main" val="325622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6</a:t>
            </a:fld>
            <a:endParaRPr lang="es-CL" altLang="es-CL"/>
          </a:p>
        </p:txBody>
      </p:sp>
      <p:sp>
        <p:nvSpPr>
          <p:cNvPr id="7" name="1 Rectángulo redondeado"/>
          <p:cNvSpPr/>
          <p:nvPr/>
        </p:nvSpPr>
        <p:spPr>
          <a:xfrm>
            <a:off x="672854" y="980728"/>
            <a:ext cx="8256022" cy="20882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El CU que Extiende es un trozo de interacción que opcionalmente complementa el interacción del CU Extendido  </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Excluye</a:t>
            </a:r>
            <a:endParaRPr lang="es-CL" altLang="es-CL" sz="2600" b="1" i="1" dirty="0"/>
          </a:p>
        </p:txBody>
      </p:sp>
      <p:pic>
        <p:nvPicPr>
          <p:cNvPr id="3" name="Imagen 2"/>
          <p:cNvPicPr>
            <a:picLocks noChangeAspect="1"/>
          </p:cNvPicPr>
          <p:nvPr/>
        </p:nvPicPr>
        <p:blipFill>
          <a:blip r:embed="rId3"/>
          <a:stretch>
            <a:fillRect/>
          </a:stretch>
        </p:blipFill>
        <p:spPr>
          <a:xfrm>
            <a:off x="672854" y="3501008"/>
            <a:ext cx="8013946" cy="3017176"/>
          </a:xfrm>
          <a:prstGeom prst="rect">
            <a:avLst/>
          </a:prstGeom>
        </p:spPr>
      </p:pic>
    </p:spTree>
    <p:extLst>
      <p:ext uri="{BB962C8B-B14F-4D97-AF65-F5344CB8AC3E}">
        <p14:creationId xmlns:p14="http://schemas.microsoft.com/office/powerpoint/2010/main" val="8159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7</a:t>
            </a:fld>
            <a:endParaRPr lang="es-CL" altLang="es-CL"/>
          </a:p>
        </p:txBody>
      </p:sp>
      <p:sp>
        <p:nvSpPr>
          <p:cNvPr id="7" name="1 Rectángulo redondeado"/>
          <p:cNvSpPr/>
          <p:nvPr/>
        </p:nvSpPr>
        <p:spPr>
          <a:xfrm>
            <a:off x="672854" y="980728"/>
            <a:ext cx="8256022" cy="20882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El CU es una especialización del otro</a:t>
            </a:r>
          </a:p>
          <a:p>
            <a:pPr algn="just"/>
            <a:r>
              <a:rPr lang="es-CL" sz="2400" b="1" dirty="0"/>
              <a:t>Se heredan los trozos comunes de interacción</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Herencia (de casos de usos)</a:t>
            </a:r>
            <a:endParaRPr lang="es-CL" altLang="es-CL" sz="2600" b="1" i="1" dirty="0"/>
          </a:p>
        </p:txBody>
      </p:sp>
      <p:pic>
        <p:nvPicPr>
          <p:cNvPr id="4" name="Imagen 3"/>
          <p:cNvPicPr>
            <a:picLocks noChangeAspect="1"/>
          </p:cNvPicPr>
          <p:nvPr/>
        </p:nvPicPr>
        <p:blipFill>
          <a:blip r:embed="rId3"/>
          <a:stretch>
            <a:fillRect/>
          </a:stretch>
        </p:blipFill>
        <p:spPr>
          <a:xfrm>
            <a:off x="1331640" y="3356992"/>
            <a:ext cx="6459673" cy="3128661"/>
          </a:xfrm>
          <a:prstGeom prst="rect">
            <a:avLst/>
          </a:prstGeom>
        </p:spPr>
      </p:pic>
    </p:spTree>
    <p:extLst>
      <p:ext uri="{BB962C8B-B14F-4D97-AF65-F5344CB8AC3E}">
        <p14:creationId xmlns:p14="http://schemas.microsoft.com/office/powerpoint/2010/main" val="302659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8</a:t>
            </a:fld>
            <a:endParaRPr lang="es-CL" altLang="es-CL"/>
          </a:p>
        </p:txBody>
      </p:sp>
      <p:sp>
        <p:nvSpPr>
          <p:cNvPr id="7" name="1 Rectángulo redondeado"/>
          <p:cNvSpPr/>
          <p:nvPr/>
        </p:nvSpPr>
        <p:spPr>
          <a:xfrm>
            <a:off x="672854" y="980728"/>
            <a:ext cx="8256022" cy="20882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El actor es una especialización del otro</a:t>
            </a:r>
          </a:p>
          <a:p>
            <a:pPr algn="just"/>
            <a:r>
              <a:rPr lang="es-CL" sz="2400" b="1" dirty="0"/>
              <a:t>El actor heredado tiene todos los permisos del actor base, y agrega sus propios</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Herencia (de actores)</a:t>
            </a:r>
            <a:endParaRPr lang="es-CL" altLang="es-CL" sz="2600" b="1" i="1" dirty="0"/>
          </a:p>
        </p:txBody>
      </p:sp>
      <p:pic>
        <p:nvPicPr>
          <p:cNvPr id="2" name="Imagen 1"/>
          <p:cNvPicPr>
            <a:picLocks noChangeAspect="1"/>
          </p:cNvPicPr>
          <p:nvPr/>
        </p:nvPicPr>
        <p:blipFill>
          <a:blip r:embed="rId3"/>
          <a:stretch>
            <a:fillRect/>
          </a:stretch>
        </p:blipFill>
        <p:spPr>
          <a:xfrm>
            <a:off x="2339752" y="3356992"/>
            <a:ext cx="4896544" cy="3122434"/>
          </a:xfrm>
          <a:prstGeom prst="rect">
            <a:avLst/>
          </a:prstGeom>
        </p:spPr>
      </p:pic>
    </p:spTree>
    <p:extLst>
      <p:ext uri="{BB962C8B-B14F-4D97-AF65-F5344CB8AC3E}">
        <p14:creationId xmlns:p14="http://schemas.microsoft.com/office/powerpoint/2010/main" val="288903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5"/>
          <p:cNvSpPr>
            <a:spLocks noGrp="1"/>
          </p:cNvSpPr>
          <p:nvPr>
            <p:ph type="sldNum" sz="quarter" idx="11"/>
          </p:nvPr>
        </p:nvSpPr>
        <p:spPr/>
        <p:txBody>
          <a:bodyPr/>
          <a:lstStyle/>
          <a:p>
            <a:fld id="{B60D31C9-9D45-4F06-879A-05DE02F3CEF3}" type="slidenum">
              <a:rPr lang="es-CL" altLang="es-CL"/>
              <a:pPr/>
              <a:t>9</a:t>
            </a:fld>
            <a:endParaRPr lang="es-CL" altLang="es-CL"/>
          </a:p>
        </p:txBody>
      </p:sp>
      <p:sp>
        <p:nvSpPr>
          <p:cNvPr id="7" name="1 Rectángulo redondeado"/>
          <p:cNvSpPr/>
          <p:nvPr/>
        </p:nvSpPr>
        <p:spPr>
          <a:xfrm>
            <a:off x="672854" y="980727"/>
            <a:ext cx="8256022" cy="239057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Los requerimientos se asocian explícitamente a otros elementos, típicamente los casos de uso</a:t>
            </a:r>
          </a:p>
          <a:p>
            <a:pPr algn="just"/>
            <a:r>
              <a:rPr lang="es-CL" sz="2400" b="1" dirty="0"/>
              <a:t>A partir de esta unión se generan las matrices de trazabilidad, que me permiten visualizar que requerimiento esta relacionado con que caso de uso.</a:t>
            </a:r>
          </a:p>
        </p:txBody>
      </p:sp>
      <p:sp>
        <p:nvSpPr>
          <p:cNvPr id="8" name="Título 1"/>
          <p:cNvSpPr txBox="1">
            <a:spLocks/>
          </p:cNvSpPr>
          <p:nvPr/>
        </p:nvSpPr>
        <p:spPr>
          <a:xfrm>
            <a:off x="-50059" y="116632"/>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a:t>Trazabilidad de los requerimientos</a:t>
            </a:r>
            <a:endParaRPr lang="es-CL" altLang="es-CL" sz="2600" b="1" i="1" dirty="0"/>
          </a:p>
        </p:txBody>
      </p:sp>
      <p:pic>
        <p:nvPicPr>
          <p:cNvPr id="3" name="Imagen 2"/>
          <p:cNvPicPr>
            <a:picLocks noChangeAspect="1"/>
          </p:cNvPicPr>
          <p:nvPr/>
        </p:nvPicPr>
        <p:blipFill>
          <a:blip r:embed="rId3"/>
          <a:stretch>
            <a:fillRect/>
          </a:stretch>
        </p:blipFill>
        <p:spPr>
          <a:xfrm>
            <a:off x="2892653" y="3371304"/>
            <a:ext cx="3816424" cy="3243960"/>
          </a:xfrm>
          <a:prstGeom prst="rect">
            <a:avLst/>
          </a:prstGeom>
        </p:spPr>
      </p:pic>
    </p:spTree>
    <p:extLst>
      <p:ext uri="{BB962C8B-B14F-4D97-AF65-F5344CB8AC3E}">
        <p14:creationId xmlns:p14="http://schemas.microsoft.com/office/powerpoint/2010/main" val="1550659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rmal">
  <a:themeElements>
    <a:clrScheme name="Compuesto">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t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TM01859868[[fn=Thermal]]</Template>
  <TotalTime>69992</TotalTime>
  <Words>436</Words>
  <Application>Microsoft Macintosh PowerPoint</Application>
  <PresentationFormat>Presentación en pantalla (4:3)</PresentationFormat>
  <Paragraphs>83</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Times New Roman</vt:lpstr>
      <vt:lpstr>termal</vt:lpstr>
      <vt:lpstr>Casos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DCC</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de Arquitectura de Software</dc:title>
  <dc:creator>Cecilia Bastarrica</dc:creator>
  <cp:lastModifiedBy>Sandra Olea</cp:lastModifiedBy>
  <cp:revision>167</cp:revision>
  <cp:lastPrinted>2000-08-18T17:38:34Z</cp:lastPrinted>
  <dcterms:created xsi:type="dcterms:W3CDTF">2000-07-24T20:05:58Z</dcterms:created>
  <dcterms:modified xsi:type="dcterms:W3CDTF">2018-08-05T18:32:05Z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cecilia@dcc.uchile.cl</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C:\My Documents\SWA</vt:lpwstr>
  </property>
</Properties>
</file>