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8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613E-653B-442C-9A8B-ECCEEC26A67C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D2FC-F1A4-4AB3-AD6A-914290CF8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5" y="477398"/>
            <a:ext cx="4762500" cy="119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645" y="108066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SubscriptionCardHeader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1658" y="105112"/>
            <a:ext cx="34972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ICategorySubscription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id: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category: IEntryCategory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examTotalCount: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isFreeSubscription: 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examsAttemptedCount: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examsRemainingCount: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expirationDate: number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8188" y="105112"/>
            <a:ext cx="1471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imageUrl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26575" y="556953"/>
            <a:ext cx="2510443" cy="14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75709" y="839585"/>
            <a:ext cx="2161309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26575" y="1140929"/>
            <a:ext cx="2510443" cy="16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98269" y="1421476"/>
            <a:ext cx="4538749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8895" y="581891"/>
            <a:ext cx="1362763" cy="55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08895" y="589186"/>
            <a:ext cx="1362763" cy="77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07525" y="1421476"/>
            <a:ext cx="1358771" cy="36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80066" y="1140929"/>
            <a:ext cx="1291592" cy="103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36355" y="885305"/>
            <a:ext cx="1496990" cy="297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24845" y="4570548"/>
            <a:ext cx="1963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logoUrlByWidth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9487683" y="895438"/>
            <a:ext cx="2177934" cy="2066229"/>
          </a:xfrm>
          <a:prstGeom prst="bentConnector3">
            <a:avLst>
              <a:gd name="adj1" fmla="val 78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955479" y="839585"/>
            <a:ext cx="654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08188" y="2998249"/>
            <a:ext cx="9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334298" y="1686067"/>
            <a:ext cx="1737360" cy="180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45022" y="1922979"/>
            <a:ext cx="1779823" cy="15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0645" y="3017520"/>
            <a:ext cx="253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SubscriptionCardContent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" y="3344277"/>
            <a:ext cx="4743450" cy="1038225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3208713" y="3491345"/>
            <a:ext cx="2028305" cy="2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20" y="5221047"/>
            <a:ext cx="4726825" cy="609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133345" y="3122013"/>
            <a:ext cx="236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IEntryCategory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entryID</a:t>
            </a:r>
            <a:r>
              <a:rPr lang="en-US" dirty="0" smtClean="0"/>
              <a:t>: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title: </a:t>
            </a:r>
            <a:r>
              <a:rPr lang="en-US" dirty="0" err="1" smtClean="0"/>
              <a:t>LocalizedString</a:t>
            </a:r>
            <a:endParaRPr lang="en-US" dirty="0"/>
          </a:p>
        </p:txBody>
      </p:sp>
      <p:cxnSp>
        <p:nvCxnSpPr>
          <p:cNvPr id="70" name="Elbow Connector 69"/>
          <p:cNvCxnSpPr/>
          <p:nvPr/>
        </p:nvCxnSpPr>
        <p:spPr>
          <a:xfrm rot="5400000">
            <a:off x="9989450" y="3754429"/>
            <a:ext cx="1471621" cy="1114728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234945" y="3572135"/>
            <a:ext cx="1047677" cy="11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9695" y="6400800"/>
            <a:ext cx="29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exam-review / ExamPackPage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9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Strothmann</dc:creator>
  <cp:lastModifiedBy>Jason Strothmann</cp:lastModifiedBy>
  <cp:revision>14</cp:revision>
  <dcterms:created xsi:type="dcterms:W3CDTF">2018-08-02T04:26:08Z</dcterms:created>
  <dcterms:modified xsi:type="dcterms:W3CDTF">2018-08-04T06:11:27Z</dcterms:modified>
</cp:coreProperties>
</file>