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6D4DF-4E32-43E2-B6A0-BF962264A7C5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07C9B-E7AB-47AC-9817-64E727CEF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75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7C9B-E7AB-47AC-9817-64E727CEF5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7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7C9B-E7AB-47AC-9817-64E727CEF5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26B7B-07A1-4C5D-ACCD-B2A125B0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F91534-B6C4-4298-B558-EAB0A42B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38B8A-BE40-44C9-BF67-7B5F0F0E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005A6-A8E2-4019-9D4F-4F17E1E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0D0CB7-A120-48EF-9112-EB1EDAF3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81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C7544-C19E-48FD-BF7F-9E6C829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4174F4-D6A6-4EE3-91EF-0BCC6AB2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0D422-C020-4AA6-87C4-3A68DED6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D7DF0-22A4-4405-8E78-DB4A6A52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81F52-59B1-446E-AB28-60073B63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B2B328-EAE6-4FA1-A068-68E77CE07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723AA9-432A-405E-8F11-A7CDE1F8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21A14-82E4-473C-BBB5-11EDA332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C9F4E-3F36-42B6-BED3-4221E448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1DC8D-D542-44AD-9E78-834B610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80D1-1E96-4A8E-8F06-7E78C4B4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B8BBA-9779-4FA1-9835-CD567014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2051D-A59E-4B64-8BA5-40D1098E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D8030-9204-442B-A6C1-CC6F574C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B650D-DF8E-4D5D-B385-41D820F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6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C678-7BAF-4ACA-B19B-EDF9ACEC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2D5DB-0109-4FCD-A794-643A1D42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2504D-729B-4336-82DD-99D1EF6D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C1CEF-FBF7-42B1-A393-281C025F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0712AF-8CBA-40CA-B1F4-5D28875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1A411-B7CB-4188-BD24-197AAF1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A5B76-4D64-47AC-8989-B0D16A39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19C04-0A9C-4575-9DD5-14293813D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D9B41-7C10-4D6A-9443-76FDA65B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941D74-79AB-4239-892B-D2AC94B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E8B4A-E63F-461C-BB9E-35378462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CE028-53B0-480D-A918-AA97E995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EB4B5-CE89-4692-8047-5C2C7373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3DF6CD-A04E-44F8-816F-EA398CC5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B88676-314B-48DE-9A20-E538249FB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4F4D7D-9CE3-4767-BA5E-D20825AF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0257-F952-4A25-9CCE-50608723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A76A4F-FBC1-4BED-819B-2FEF8EC0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0D5496-8C56-456E-BE92-E556271B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4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340ED-C832-4853-B74A-C6CCE63E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E4EBC6-4A77-426E-8B0F-E32BC0FC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9C6D67-33C1-4447-80F0-63984CDB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57855-F0C3-4C17-8DC7-DB60E730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8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001624-7EA9-4D68-8D92-B3E6EC73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79D4C5-4475-4E9F-AA4D-9FD67F80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42C95B-73F6-48B2-818A-5D22951A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E3795-4D0C-4123-AB1A-5DC8C2B5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7DB40-970F-495B-A58F-D3A758B2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ACAFAB-F28E-4A6E-B204-E97DAB0E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C2E926-DB22-45BA-99CF-CACCF19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851EE6-8A59-4A0F-96DB-724AA3A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9B834-91FA-4103-8531-8DFE8A1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1DB50-EEF8-45E8-8F99-545E3B4F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592D0D-57F6-4E68-8367-B73A7AEA1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1C4B4F-E77F-472C-B770-5E45DD66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940203-4415-40CB-9DD9-8FBA3507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7E88-D83F-4B75-8203-9ACCBEB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609CEC-1967-479F-B503-66D6FD6D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1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9B7CA-B2D3-410B-8EB6-A5E4524C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91C5E-EB31-441F-BF82-5825CB21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CD72D-C562-408D-A2B4-D278ADFB2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F837-F112-4DDE-97D8-E97AD5FD3866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00E01-D133-492C-8CD5-6454FCF3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68788D-D628-43CB-B947-EABDAADFB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FFD8-D326-4431-92B5-71368F0AF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topic/computing/" TargetMode="External"/><Relationship Id="rId2" Type="http://schemas.openxmlformats.org/officeDocument/2006/relationships/hyperlink" Target="https://blog.feedspot.com/technology_magaz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w3newspapers.com/magazines/computer/" TargetMode="External"/><Relationship Id="rId4" Type="http://schemas.openxmlformats.org/officeDocument/2006/relationships/hyperlink" Target="https://www.wired.com/category/secur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omputerworld.com/article/3646552/windows-security-in-22-you-need-more-than-just-antivirus-softwa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4E125-7791-4767-9A61-78D45B64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31"/>
            <a:ext cx="10515600" cy="84908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Пройдите по данным ссылкам и увидите список онлайн журналов, посвящённых различным областям компьютерного знания и сетевого общения.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0AADE-E8D8-4AE1-8819-0D731C4B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810"/>
            <a:ext cx="10515600" cy="5556586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https://blog.feedspot.com/technology_magazines/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(здесь переходите по ссылкам на офиц. сайты, указанные в описании. Напр., wired.com или  technologyreview.com/ и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отмечено стрелкой, где располагается ссылка на онлайн-журнал</a:t>
            </a: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Вы сможете перейти на следующие сайты (в качестве примера приведу некоторые из них):</a:t>
            </a:r>
          </a:p>
          <a:p>
            <a:pPr marL="0" indent="0" algn="just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https://www.technologyreview.com/topic/computing/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https://www.wired.com/category/security/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https://www.w3newspapers.com/magazines/computer/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BB12C5-538C-4ADC-94DB-52BF093D1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914" y="1938998"/>
            <a:ext cx="8223836" cy="32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222AE-98A0-4039-A126-28E6CB3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dirty="0">
                <a:hlinkClick r:id="rId3"/>
              </a:rPr>
              <a:t>www.computerworld.com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78799FE-2724-4782-A096-B76FCDF5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4"/>
              </a:rPr>
              <a:t>https://www.computerworld.com/article/3646552/windows-security-in-22-you-need-more-than-just-antivirus-software.html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9E8ADD-96F7-4F29-82CB-2062B2207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499" y="2705606"/>
            <a:ext cx="877900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93FF0-FF20-4151-8F56-F20B525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0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3886EE-E372-4E1F-A9F4-254CC273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133" y="802433"/>
            <a:ext cx="5498723" cy="53278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0F574D-09FC-4386-928B-50E5677D9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13122" r="39899" b="854"/>
          <a:stretch/>
        </p:blipFill>
        <p:spPr>
          <a:xfrm>
            <a:off x="6260856" y="802433"/>
            <a:ext cx="5015323" cy="51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79D7E-6FA7-FBA8-B1DE-3FC1FAF9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30629"/>
            <a:ext cx="3117980" cy="62421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Копируете</a:t>
            </a:r>
            <a:r>
              <a:rPr lang="ru-RU" dirty="0"/>
              <a:t> текст в текстовый редактор </a:t>
            </a:r>
            <a:r>
              <a:rPr lang="en-US" dirty="0"/>
              <a:t>Word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с указанием </a:t>
            </a:r>
            <a:r>
              <a:rPr lang="ru-RU" b="1" dirty="0"/>
              <a:t>источника</a:t>
            </a:r>
            <a:r>
              <a:rPr lang="ru-RU" dirty="0"/>
              <a:t> и </a:t>
            </a:r>
            <a:r>
              <a:rPr lang="ru-RU" b="1" dirty="0"/>
              <a:t>даты</a:t>
            </a:r>
            <a:r>
              <a:rPr lang="ru-RU" dirty="0"/>
              <a:t> написания автором статьи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116938B-30A6-7657-F69B-C73609C9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82" t="23017" r="13602" b="3071"/>
          <a:stretch/>
        </p:blipFill>
        <p:spPr>
          <a:xfrm>
            <a:off x="4570443" y="821094"/>
            <a:ext cx="7289240" cy="4105469"/>
          </a:xfrm>
        </p:spPr>
      </p:pic>
    </p:spTree>
    <p:extLst>
      <p:ext uri="{BB962C8B-B14F-4D97-AF65-F5344CB8AC3E}">
        <p14:creationId xmlns:p14="http://schemas.microsoft.com/office/powerpoint/2010/main" val="67448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E2C88-1F3A-69EF-CEB6-E30FF396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8"/>
            <a:ext cx="2259563" cy="6474212"/>
          </a:xfrm>
        </p:spPr>
        <p:txBody>
          <a:bodyPr>
            <a:noAutofit/>
          </a:bodyPr>
          <a:lstStyle/>
          <a:p>
            <a:r>
              <a:rPr lang="ru-RU" sz="2800" dirty="0"/>
              <a:t>В нижнем меню опция «число слов»,</a:t>
            </a:r>
            <a:br>
              <a:rPr lang="ru-RU" sz="2800" dirty="0"/>
            </a:br>
            <a:r>
              <a:rPr lang="ru-RU" sz="2800" dirty="0"/>
              <a:t>указываете в конце текста число печатных знаков с пробелами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CD46B4-77C7-066F-CD1F-F1A1229E3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54" t="3289" r="15343" b="7507"/>
          <a:stretch/>
        </p:blipFill>
        <p:spPr>
          <a:xfrm>
            <a:off x="3687345" y="134507"/>
            <a:ext cx="7050635" cy="484804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2E87C-B6D9-8631-09F8-02ED4ADBF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68" y="3051865"/>
            <a:ext cx="2591025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177</Words>
  <Application>Microsoft Office PowerPoint</Application>
  <PresentationFormat>Широкоэкранный</PresentationFormat>
  <Paragraphs>27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Пройдите по данным ссылкам и увидите список онлайн журналов, посвящённых различным областям компьютерного знания и сетевого общения. </vt:lpstr>
      <vt:lpstr>www.computerworld.com </vt:lpstr>
      <vt:lpstr>Презентация PowerPoint</vt:lpstr>
      <vt:lpstr>Копируете текст в текстовый редактор Word, с указанием источника и даты написания автором статьи</vt:lpstr>
      <vt:lpstr>В нижнем меню опция «число слов», указываете в конце текста число печатных знаков с пробелами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В И</dc:creator>
  <cp:lastModifiedBy>В И</cp:lastModifiedBy>
  <cp:revision>7</cp:revision>
  <dcterms:created xsi:type="dcterms:W3CDTF">2022-04-10T08:31:43Z</dcterms:created>
  <dcterms:modified xsi:type="dcterms:W3CDTF">2022-09-19T07:31:14Z</dcterms:modified>
</cp:coreProperties>
</file>