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ts val="38"/>
      </a:spcBef>
      <a:spcAft>
        <a:spcPts val="38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fontAlgn="base">
      <a:spcBef>
        <a:spcPts val="38"/>
      </a:spcBef>
      <a:spcAft>
        <a:spcPts val="38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fontAlgn="base">
      <a:spcBef>
        <a:spcPts val="38"/>
      </a:spcBef>
      <a:spcAft>
        <a:spcPts val="38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fontAlgn="base">
      <a:spcBef>
        <a:spcPts val="38"/>
      </a:spcBef>
      <a:spcAft>
        <a:spcPts val="38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fontAlgn="base">
      <a:spcBef>
        <a:spcPts val="38"/>
      </a:spcBef>
      <a:spcAft>
        <a:spcPts val="38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85F57-6530-44F3-A467-1F8350988F31}" v="3" dt="2022-06-01T02:50:27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8D566B2C-DE58-A71B-9E8E-A740AEFB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281B220C-3D28-DF44-F2F3-557F298BC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44291137-55E0-4AE2-7920-056C9898B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F19FFE6C-3CA6-A95F-F7D4-028C1EF0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A43B788-110D-6BE5-62D2-EF74BD2B82B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70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pt-BR" altLang="es-E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B2FB99F-DCD9-E583-7B1C-AA6E01CF08F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6A13AC1-DBEA-7E45-3EA4-52BF8A8E7D6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3291A5CC-DD92-CD99-8B85-F000C7E13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63533ACC-9503-986B-A6B3-C4786C21B2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47ECE010-B82D-4495-A96D-45649E44B64C}" type="slidenum">
              <a:rPr lang="pt-BR" altLang="es-ES"/>
              <a:pPr/>
              <a:t>‹nº›</a:t>
            </a:fld>
            <a:endParaRPr lang="pt-B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300D085F-8BAD-3241-C954-FABD335562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DB7179-E9B0-4476-80F6-C822733C801E}" type="slidenum">
              <a:rPr lang="pt-BR" altLang="es-ES"/>
              <a:pPr/>
              <a:t>1</a:t>
            </a:fld>
            <a:endParaRPr lang="pt-BR" altLang="es-E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19B8FD2F-D1D5-1C67-6B3F-D09C62DFC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FE717964-6A5F-42CF-6B1C-C9641B4C76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E4676233-C533-6B0F-385A-2FF271961A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DFA9BE-8714-4BF7-888E-78803B7AB31C}" type="slidenum">
              <a:rPr lang="pt-BR" altLang="es-ES"/>
              <a:pPr/>
              <a:t>10</a:t>
            </a:fld>
            <a:endParaRPr lang="pt-BR" altLang="es-E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026DE3A6-5323-BDF3-6A9C-894C6B59C2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771114C-3BF6-02E1-DF0A-8055F64888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8611C2E-CA14-31A2-BBDC-1BAD1BFC4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57785EAC-137B-4408-BE44-F6ED4E87AD89}" type="slidenum">
              <a:rPr lang="pt-BR" altLang="es-ES" sz="1200"/>
              <a:pPr algn="r">
                <a:buClrTx/>
                <a:buFontTx/>
                <a:buNone/>
              </a:pPr>
              <a:t>10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C6224042-B513-9E1A-7271-779A475256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D5F1DE-3C4B-4EAA-ACCE-15E74D717C20}" type="slidenum">
              <a:rPr lang="pt-BR" altLang="es-ES"/>
              <a:pPr/>
              <a:t>2</a:t>
            </a:fld>
            <a:endParaRPr lang="pt-BR" altLang="es-ES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3CEC7D6C-6D18-44D6-8E6D-D67E8E3854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503B8C03-BFDC-CEC0-A369-D76C92DA0F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0DF337EB-2682-9866-445E-697A959F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13A5BAA7-6908-42CC-9E61-E7A0E1722AF4}" type="slidenum">
              <a:rPr lang="pt-BR" altLang="es-ES" sz="1200"/>
              <a:pPr algn="r">
                <a:buClrTx/>
                <a:buFontTx/>
                <a:buNone/>
              </a:pPr>
              <a:t>2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2D0A41BD-A806-DA75-04D5-DAF9109EAC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25D1E-8EE3-457B-AD22-83B96A45DF04}" type="slidenum">
              <a:rPr lang="pt-BR" altLang="es-ES"/>
              <a:pPr/>
              <a:t>3</a:t>
            </a:fld>
            <a:endParaRPr lang="pt-BR" altLang="es-E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69E3CCED-104F-D778-5F83-5235AC7C9D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AB48304-6972-EB0D-8F92-17FBBA82C4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0479DAE-1450-88AC-C771-C5FABBC5B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5BF3454-4177-4E0B-864D-1A8BB97B58A4}" type="slidenum">
              <a:rPr lang="pt-BR" altLang="es-ES" sz="1200"/>
              <a:pPr algn="r">
                <a:buClrTx/>
                <a:buFontTx/>
                <a:buNone/>
              </a:pPr>
              <a:t>3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5E8C1854-98AC-3A23-4562-B0B2641E40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E02DE6-0EDA-46B5-B9F7-47A0CCB3B1D4}" type="slidenum">
              <a:rPr lang="pt-BR" altLang="es-ES"/>
              <a:pPr/>
              <a:t>4</a:t>
            </a:fld>
            <a:endParaRPr lang="pt-BR" altLang="es-ES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95AB3991-2866-2B05-311E-C9DC5AD19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BBFFC665-BEEE-3F9F-D10C-10661CAAEB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BC38E64-EB46-3889-1D22-161E8D72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8864358C-A5DE-481B-9F37-487A034EF413}" type="slidenum">
              <a:rPr lang="pt-BR" altLang="es-ES" sz="1200"/>
              <a:pPr algn="r">
                <a:buClrTx/>
                <a:buFontTx/>
                <a:buNone/>
              </a:pPr>
              <a:t>4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1578EB4F-178D-38C8-302B-E7E03CEFA4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E01534-D9C5-4C7B-BB07-74FCD0457C2E}" type="slidenum">
              <a:rPr lang="pt-BR" altLang="es-ES"/>
              <a:pPr/>
              <a:t>5</a:t>
            </a:fld>
            <a:endParaRPr lang="pt-BR" altLang="es-E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44877AB4-AD7A-D3E4-777A-A450B9F25A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2D3699E0-5C55-3962-F472-76FCC5FE47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D6561B58-6389-1126-BF77-88CC309C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BAB31FA4-664A-4AF1-93E7-3EEEA669397D}" type="slidenum">
              <a:rPr lang="pt-BR" altLang="es-ES" sz="1200"/>
              <a:pPr algn="r">
                <a:buClrTx/>
                <a:buFontTx/>
                <a:buNone/>
              </a:pPr>
              <a:t>5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2B551284-FCEF-2043-1CEF-31A373A38A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BD36C-0EE7-408A-98A7-00A40EDB89BB}" type="slidenum">
              <a:rPr lang="pt-BR" altLang="es-ES"/>
              <a:pPr/>
              <a:t>6</a:t>
            </a:fld>
            <a:endParaRPr lang="pt-BR" altLang="es-ES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13E92F78-0B26-03BF-EF40-C5BACDE1F7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179D9C39-8EF3-0147-DD29-04BC55BEE0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90E3ADBC-2CAC-E194-D543-5A8E2E3CC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31E499D0-E9D5-4BF2-AA93-04D0B9031D4A}" type="slidenum">
              <a:rPr lang="pt-BR" altLang="es-ES" sz="1200"/>
              <a:pPr algn="r">
                <a:buClrTx/>
                <a:buFontTx/>
                <a:buNone/>
              </a:pPr>
              <a:t>6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8D851CC6-39A8-DE02-4099-36DA2BF450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D3710E-5345-400C-8331-63AE3EAC1A1A}" type="slidenum">
              <a:rPr lang="pt-BR" altLang="es-ES"/>
              <a:pPr/>
              <a:t>7</a:t>
            </a:fld>
            <a:endParaRPr lang="pt-BR" altLang="es-ES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3387A54B-70E5-0496-6D08-40DDF846CC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08028503-1F2A-4AB5-CC7D-35E172E93E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DF71503C-481C-1519-E6DD-FF0C6737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9F40770E-47A7-4C07-B94A-0CFC7FEDCF75}" type="slidenum">
              <a:rPr lang="pt-BR" altLang="es-ES" sz="1200"/>
              <a:pPr algn="r">
                <a:buClrTx/>
                <a:buFontTx/>
                <a:buNone/>
              </a:pPr>
              <a:t>7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388F68A2-25E8-1F66-D8B2-B973ECBF54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DE547B-CD15-4393-A707-AC30E132A86E}" type="slidenum">
              <a:rPr lang="pt-BR" altLang="es-ES"/>
              <a:pPr/>
              <a:t>8</a:t>
            </a:fld>
            <a:endParaRPr lang="pt-BR" altLang="es-ES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0B1D2852-2F6F-C01F-246B-1C660B039B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901C45DC-70E3-6771-835C-518F3C0985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75AFF030-2E12-24F9-B272-8C56E301C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7BF767EB-78A8-4A20-A13E-1837689E27D1}" type="slidenum">
              <a:rPr lang="pt-BR" altLang="es-ES" sz="1200"/>
              <a:pPr algn="r">
                <a:buClrTx/>
                <a:buFontTx/>
                <a:buNone/>
              </a:pPr>
              <a:t>8</a:t>
            </a:fld>
            <a:endParaRPr lang="pt-BR" altLang="es-E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53D43074-E19D-D61E-D678-E58946F096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F148A5-1EB6-43E5-AAC1-33E777C4AD64}" type="slidenum">
              <a:rPr lang="pt-BR" altLang="es-ES"/>
              <a:pPr/>
              <a:t>9</a:t>
            </a:fld>
            <a:endParaRPr lang="pt-BR" altLang="es-ES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3C529ADC-2F9B-2681-D782-9D40DD0421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4EE4F9AC-826F-49A7-B9DD-3E78EC46B5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8"/>
              </a:spcBef>
              <a:spcAft>
                <a:spcPts val="38"/>
              </a:spcAft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</a:pPr>
            <a:r>
              <a:rPr lang="en-US" altLang="es-ES">
                <a:latin typeface="Calibri" panose="020F0502020204030204" pitchFamily="34" charset="0"/>
                <a:cs typeface="Noto Sans CJK SC" charset="0"/>
              </a:rPr>
              <a:t>Importância do setor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F4BABF55-7A5C-5CAF-E8A2-F4F6F2EB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Tx/>
              <a:buFontTx/>
              <a:buNone/>
            </a:pPr>
            <a:fld id="{976CCDAE-265C-4BD2-B67E-89DB9D8D999B}" type="slidenum">
              <a:rPr lang="pt-BR" altLang="es-ES" sz="1200"/>
              <a:pPr algn="r">
                <a:buClrTx/>
                <a:buFontTx/>
                <a:buNone/>
              </a:pPr>
              <a:t>9</a:t>
            </a:fld>
            <a:endParaRPr lang="pt-BR" altLang="es-E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2A82-4A76-A57F-AA8B-C6634F3D3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BC704-FADF-B928-9280-91AEE1C25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8AA7D-3F79-2374-958A-F6782A13E8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262E15-159E-0595-1F26-60A8388C18A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0F3ED6-703C-49A2-BAC4-53D2B0791849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53678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3954D-9BAE-D692-298D-082993B0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49F66D-A30A-4CD3-0457-4B36EC17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B1807-356E-884B-0D55-8974CAEF03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A9D18A-4A6F-5A45-2A32-9CE8DD2858A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DCFC7EE-0275-43DD-84A2-969CE7C0CC84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53990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DF7525-9D6A-6DE1-5909-FEC46B623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467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4AECCE-1ED9-9962-8697-A1EEB68E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6625" cy="58467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A992A-6C63-2EE9-7954-BC4E8A15CE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0078C2-FE75-9401-E246-29C7097402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99D10E-9E0A-4EA8-80D4-85358EA9B787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6747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C094-1282-6BDC-191D-8E51DC16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448C7-04C5-C575-59DC-608DA13B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5A7EEC-4382-A228-B40E-83028C4449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FCFA10-5189-0F15-495B-5BD889E6BD7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87C68EC-C7B1-448B-BFFD-869230722C72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95639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3B342-7B44-5252-5D31-E2A184D7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21B304-E0BF-FE52-58CE-C3D7B7E1B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A2746-34EC-245A-6840-376A1691EB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058E96-7521-7F27-EE1F-A73FE35BC1F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D4E1115-1D2F-4FAA-8019-2605C47FB314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55653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AEEF2-BF82-4AAF-43CF-3A6E4D99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7A0BA-32D0-C470-B986-2F7B7276C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8D9DEA-6775-8EEE-0473-6FF10DC5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CCED33-ACB4-7FEB-EB52-B97DC5A492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86F0C8-DB5D-2099-0D62-3C164627D1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6E94392-DF67-4FA5-99DE-20A31C183A04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159515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E657A-8286-DE95-0101-954CB3BD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2573A-BA5D-50C6-12C8-2C9265B2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19E842-D243-ADCB-85AF-73879A612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0814DB-4E41-785A-2C68-7DBA8C93C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2DF54C-E9EB-5C8E-A34D-43E102FF1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1AC19D-DBFA-2D1B-4152-DE02D320D9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0FBF568-91AF-0817-4EE4-BAEB8E78D2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748ECF1-26AA-4ABD-ABF9-D012FB9829DF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425774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76EED-F8B2-4B8B-1796-B9DBB2FA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1BD8FD-126F-D888-D8C7-3D5845E558C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D3E2F-862C-6734-A735-BFDD835111A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5FC37DC-349A-4E65-B8CF-CCBBE67FE85E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90798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2A5B82-B29C-10CA-B496-4BE7F377B8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AA6A9B-911F-F801-62EE-F25E3F828D5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522AA54-FF41-4D20-9E42-9F0F109FB37D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377238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DC781-F781-D95A-8203-9121D34F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ECF19-E097-6F04-E666-F32D2978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F1842-D11A-FCB6-23FC-6B85AE5C6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801B7-5B5A-1DA4-3F81-1469308D8F7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84D99-3B62-4EB8-A5CB-FF740AB245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BF63FA-FAB5-472E-A6AF-E8C1E268E7C7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214580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7EB3B-556E-F168-35A8-E0710FE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472AA6-7A24-5979-4CCB-C725FD16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6B6196-70AD-5099-F152-7178E1A0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5E8873-F7BF-FA26-A7AE-A59D454ED81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AFD09-9B79-138B-DFAC-A74E5B9837B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4F19FF3-4F24-4CA3-B521-10F0183A8604}" type="slidenum">
              <a:rPr lang="pt-BR" altLang="es-ES"/>
              <a:pPr/>
              <a:t>‹nº›</a:t>
            </a:fld>
            <a:endParaRPr lang="pt-BR" altLang="es-ES"/>
          </a:p>
        </p:txBody>
      </p:sp>
    </p:spTree>
    <p:extLst>
      <p:ext uri="{BB962C8B-B14F-4D97-AF65-F5344CB8AC3E}">
        <p14:creationId xmlns:p14="http://schemas.microsoft.com/office/powerpoint/2010/main" val="9736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E20884D-EA7B-A1F6-9D56-63F41BE9C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Clique para editar o formato do texto do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70E7A21-37AF-98C2-0D14-716F3E999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Clique para editar o formato do texto da estrutura de tópicos</a:t>
            </a:r>
          </a:p>
          <a:p>
            <a:pPr lvl="1"/>
            <a:r>
              <a:rPr lang="en-GB" altLang="es-ES"/>
              <a:t>2.º nível da estrutura de tópicos</a:t>
            </a:r>
          </a:p>
          <a:p>
            <a:pPr lvl="2"/>
            <a:r>
              <a:rPr lang="en-GB" altLang="es-ES"/>
              <a:t>3.º nível da estrutura de tópicos</a:t>
            </a:r>
          </a:p>
          <a:p>
            <a:pPr lvl="3"/>
            <a:r>
              <a:rPr lang="en-GB" altLang="es-ES"/>
              <a:t>4.º nível da estrutura de tópicos</a:t>
            </a:r>
          </a:p>
          <a:p>
            <a:pPr lvl="4"/>
            <a:r>
              <a:rPr lang="en-GB" altLang="es-ES"/>
              <a:t>5.º nível da estrutura de tópicos</a:t>
            </a:r>
          </a:p>
          <a:p>
            <a:pPr lvl="4"/>
            <a:r>
              <a:rPr lang="en-GB" altLang="es-ES"/>
              <a:t>6.º nível da estrutura de tópicos</a:t>
            </a:r>
          </a:p>
          <a:p>
            <a:pPr lvl="4"/>
            <a:r>
              <a:rPr lang="en-GB" altLang="es-ES"/>
              <a:t>7.º nível da estrutura de tópicos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EEE14C-CE72-0D19-A352-F675E513347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pt-BR" altLang="es-E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EADAAA1-50E9-D3A1-4D19-28D8878B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C0517ED-A034-10B4-CECC-51088D246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883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5C14DAB5-8FD3-4950-AC38-C1D95D56FEBC}" type="slidenum">
              <a:rPr lang="pt-BR" altLang="es-ES"/>
              <a:pPr/>
              <a:t>‹nº›</a:t>
            </a:fld>
            <a:endParaRPr lang="pt-B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marL="11430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marL="16002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marL="20574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49263" rtl="0" eaLnBrk="0" fontAlgn="base" hangingPunct="0">
        <a:spcBef>
          <a:spcPts val="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8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38"/>
        </a:spcBef>
        <a:spcAft>
          <a:spcPts val="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48E4B9A3-F3D4-81C7-08D1-5EA10B0E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60525"/>
            <a:ext cx="8135938" cy="409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es-ES" b="1"/>
              <a:t>FACULDADE DE TECNOLOGIA DE FRANCA </a:t>
            </a:r>
            <a:br>
              <a:rPr lang="en-US" altLang="es-ES" b="1"/>
            </a:br>
            <a:r>
              <a:rPr lang="pt-BR" altLang="es-ES" b="1"/>
              <a:t>“Dr. THOMAZ NOVELINO” </a:t>
            </a:r>
            <a:br>
              <a:rPr lang="en-US" altLang="es-ES" sz="1200" b="1"/>
            </a:br>
            <a:r>
              <a:rPr lang="pt-BR" altLang="es-ES" sz="1200"/>
              <a:t> </a:t>
            </a:r>
            <a:br>
              <a:rPr lang="pt-BR" altLang="es-ES" sz="1200"/>
            </a:br>
            <a:br>
              <a:rPr lang="pt-BR" altLang="es-ES" sz="1200"/>
            </a:br>
            <a:br>
              <a:rPr lang="en-US" altLang="es-ES" sz="1200"/>
            </a:br>
            <a:r>
              <a:rPr lang="en-US" altLang="es-ES" sz="1400"/>
              <a:t>Eduardo Pugliesi Assis Lima</a:t>
            </a:r>
            <a:br>
              <a:rPr lang="pt-BR" altLang="es-ES" sz="1200" b="1"/>
            </a:br>
            <a:br>
              <a:rPr lang="pt-BR" altLang="es-ES" sz="1200" b="1"/>
            </a:br>
            <a:br>
              <a:rPr lang="pt-BR" altLang="es-ES" sz="1200" b="1"/>
            </a:br>
            <a:br>
              <a:rPr lang="pt-BR" altLang="es-ES" sz="1200" b="1"/>
            </a:br>
            <a:r>
              <a:rPr lang="pt-BR" altLang="es-ES" b="1"/>
              <a:t>Sistema para gestão de manutenção de veículos</a:t>
            </a:r>
          </a:p>
          <a:p>
            <a:pPr algn="ctr">
              <a:buClrTx/>
              <a:buFontTx/>
              <a:buNone/>
            </a:pPr>
            <a:br>
              <a:rPr lang="pt-BR" altLang="es-ES" sz="1200"/>
            </a:br>
            <a:br>
              <a:rPr lang="pt-BR" altLang="es-ES" sz="1200"/>
            </a:br>
            <a:br>
              <a:rPr lang="pt-BR" altLang="es-ES" sz="1200"/>
            </a:br>
            <a:br>
              <a:rPr lang="pt-BR" altLang="es-ES" sz="1200"/>
            </a:br>
            <a:r>
              <a:rPr lang="pt-BR" altLang="es-ES" sz="1400" b="1"/>
              <a:t>Orientador: </a:t>
            </a:r>
            <a:r>
              <a:rPr lang="pt-BR" altLang="es-ES" sz="1400"/>
              <a:t>Prof. Me. Antônio Clementino Neto</a:t>
            </a:r>
            <a:br>
              <a:rPr lang="pt-BR" altLang="es-ES" sz="1000"/>
            </a:br>
            <a:br>
              <a:rPr lang="en-US" altLang="es-ES" sz="1200"/>
            </a:br>
            <a:r>
              <a:rPr lang="pt-BR" altLang="es-ES" sz="1600" b="1"/>
              <a:t>FRANCA/SP</a:t>
            </a:r>
          </a:p>
          <a:p>
            <a:pPr algn="ctr">
              <a:buClrTx/>
              <a:buFontTx/>
              <a:buNone/>
            </a:pPr>
            <a:br>
              <a:rPr lang="en-US" altLang="es-ES" sz="1600" b="1"/>
            </a:br>
            <a:r>
              <a:rPr lang="en-US" altLang="es-ES" sz="1600" b="1"/>
              <a:t>24 DE MAIO DE </a:t>
            </a:r>
            <a:r>
              <a:rPr lang="pt-BR" altLang="es-ES" sz="1600" b="1"/>
              <a:t>2022</a:t>
            </a:r>
          </a:p>
        </p:txBody>
      </p:sp>
      <p:grpSp>
        <p:nvGrpSpPr>
          <p:cNvPr id="3074" name="Group 2">
            <a:extLst>
              <a:ext uri="{FF2B5EF4-FFF2-40B4-BE49-F238E27FC236}">
                <a16:creationId xmlns:a16="http://schemas.microsoft.com/office/drawing/2014/main" id="{C4C5F5FE-7C8D-0BF9-072C-83700A37904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E632AF6E-66BE-6F49-DC12-31B6BF4BC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0FD24F4-A37F-F026-2357-3A7BC52FD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Group 1">
            <a:extLst>
              <a:ext uri="{FF2B5EF4-FFF2-40B4-BE49-F238E27FC236}">
                <a16:creationId xmlns:a16="http://schemas.microsoft.com/office/drawing/2014/main" id="{E9E5EA35-22E1-A17E-798A-15D883EE7E2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09B5B03C-06FD-A172-6F42-46429ACAC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0EC590BA-E378-D9EB-4107-F6286C574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908C45E-9E58-ED07-0C91-42F0FA334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460625"/>
            <a:ext cx="8226425" cy="1139825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/>
              <a:t>Agradecimentos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0E54F19-CBC7-73A7-567F-C955DC392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3022600"/>
            <a:ext cx="8183563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 sz="1800"/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>
            <a:extLst>
              <a:ext uri="{FF2B5EF4-FFF2-40B4-BE49-F238E27FC236}">
                <a16:creationId xmlns:a16="http://schemas.microsoft.com/office/drawing/2014/main" id="{3A34845C-DA95-51E5-369C-6D74BC107D2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602B0D7-E769-96C4-B2E7-55C010936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AA5B0CDF-2AE6-0447-03E7-D8F8DF81E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100" name="Text Box 4">
            <a:extLst>
              <a:ext uri="{FF2B5EF4-FFF2-40B4-BE49-F238E27FC236}">
                <a16:creationId xmlns:a16="http://schemas.microsoft.com/office/drawing/2014/main" id="{DB01D106-E17E-8601-45BD-98A8C568D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822450"/>
            <a:ext cx="2160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s-ES" sz="2800"/>
              <a:t>O Sistema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56EF530F-1069-A5BC-2AE6-9BBB6789F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14650"/>
            <a:ext cx="2586038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s-ES" sz="2400"/>
              <a:t>- A Ideia</a:t>
            </a:r>
          </a:p>
          <a:p>
            <a:endParaRPr lang="pt-BR" altLang="es-ES" sz="2400"/>
          </a:p>
          <a:p>
            <a:endParaRPr lang="pt-BR" altLang="es-ES" sz="2400"/>
          </a:p>
          <a:p>
            <a:endParaRPr lang="pt-BR" altLang="es-ES" sz="2400"/>
          </a:p>
          <a:p>
            <a:r>
              <a:rPr lang="pt-BR" altLang="es-ES" sz="2400"/>
              <a:t>- Como funciona?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1" name="Group 1">
            <a:extLst>
              <a:ext uri="{FF2B5EF4-FFF2-40B4-BE49-F238E27FC236}">
                <a16:creationId xmlns:a16="http://schemas.microsoft.com/office/drawing/2014/main" id="{80164B77-78A6-B24A-603A-9A59B38563F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41A027D7-1508-CCB8-CBD7-60C3618E3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3" name="Picture 3">
              <a:extLst>
                <a:ext uri="{FF2B5EF4-FFF2-40B4-BE49-F238E27FC236}">
                  <a16:creationId xmlns:a16="http://schemas.microsoft.com/office/drawing/2014/main" id="{A3377C6D-B412-F293-3005-9CB93146C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5124" name="Text Box 4">
            <a:extLst>
              <a:ext uri="{FF2B5EF4-FFF2-40B4-BE49-F238E27FC236}">
                <a16:creationId xmlns:a16="http://schemas.microsoft.com/office/drawing/2014/main" id="{59ACEF90-C93F-CFC8-BACB-B64DC8BA2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822450"/>
            <a:ext cx="21605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ts val="3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s-ES" sz="2800"/>
              <a:t>O Sistema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942BA331-8BC2-09C0-6AE0-D5920D3CA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700338"/>
            <a:ext cx="5343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>
            <a:extLst>
              <a:ext uri="{FF2B5EF4-FFF2-40B4-BE49-F238E27FC236}">
                <a16:creationId xmlns:a16="http://schemas.microsoft.com/office/drawing/2014/main" id="{4C89500F-34CD-E220-2828-A42908FE18D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03A36BA-9996-3AE3-EF16-581387AF0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D3243CFE-4FE5-D5DA-ED77-162774B96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>
            <a:extLst>
              <a:ext uri="{FF2B5EF4-FFF2-40B4-BE49-F238E27FC236}">
                <a16:creationId xmlns:a16="http://schemas.microsoft.com/office/drawing/2014/main" id="{7CD19C11-252A-F0CE-E95F-491D27753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1619250"/>
            <a:ext cx="8226425" cy="1139825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/>
              <a:t>Ferramentas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50153A5-9764-DCDF-6713-541CC1E0D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6950" y="3419475"/>
            <a:ext cx="3862388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2200"/>
              <a:t>- Python: Back-End;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2200"/>
              <a:t>- Tkinter: Front-End;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2200"/>
              <a:t>- SQLite: Banco de Dados.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718A004-9499-EA59-D261-DD3649FB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0861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oup 1">
            <a:extLst>
              <a:ext uri="{FF2B5EF4-FFF2-40B4-BE49-F238E27FC236}">
                <a16:creationId xmlns:a16="http://schemas.microsoft.com/office/drawing/2014/main" id="{E6A18630-3630-851A-E53C-72D7BD6AA7C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F74E4475-A2B5-CCB7-1270-B3E7BF30D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1" name="Picture 3">
              <a:extLst>
                <a:ext uri="{FF2B5EF4-FFF2-40B4-BE49-F238E27FC236}">
                  <a16:creationId xmlns:a16="http://schemas.microsoft.com/office/drawing/2014/main" id="{7139E5AF-A858-2941-6D8A-BB4697B97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72" name="Rectangle 4">
            <a:extLst>
              <a:ext uri="{FF2B5EF4-FFF2-40B4-BE49-F238E27FC236}">
                <a16:creationId xmlns:a16="http://schemas.microsoft.com/office/drawing/2014/main" id="{9A5A0DEF-C420-10E3-B152-DC56574CC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19250"/>
            <a:ext cx="8226425" cy="1139825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/>
              <a:t>Porque o Python?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436CC84-5075-8009-9287-EE2E36ED0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59075"/>
            <a:ext cx="8183563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Fácil de aprender;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Extensa oferta de ferramentas em suas dependências nativas;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Ferramenta muito popular no mercado de trabalho.</a:t>
            </a:r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1">
            <a:extLst>
              <a:ext uri="{FF2B5EF4-FFF2-40B4-BE49-F238E27FC236}">
                <a16:creationId xmlns:a16="http://schemas.microsoft.com/office/drawing/2014/main" id="{2F41B000-ADDE-5A4B-2D0D-0AA5AA1EF0E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316B0865-796A-07C5-97D2-4718D6308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195" name="Picture 3">
              <a:extLst>
                <a:ext uri="{FF2B5EF4-FFF2-40B4-BE49-F238E27FC236}">
                  <a16:creationId xmlns:a16="http://schemas.microsoft.com/office/drawing/2014/main" id="{F3311E1A-4C15-C82A-B673-014368122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>
            <a:extLst>
              <a:ext uri="{FF2B5EF4-FFF2-40B4-BE49-F238E27FC236}">
                <a16:creationId xmlns:a16="http://schemas.microsoft.com/office/drawing/2014/main" id="{2730EE01-C9D2-405E-C50B-47C0A68F3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1619250"/>
            <a:ext cx="8226425" cy="1139825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/>
              <a:t>Porque Tkinter?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EFC0F5B-96F9-1CEF-F723-E7D2B2AF8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59075"/>
            <a:ext cx="8183563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 algn="just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Dependência nativa do Python e não precisa ser instalado;</a:t>
            </a:r>
          </a:p>
          <a:p>
            <a:pPr algn="just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Grande liberdade para montagem gráfica da página;</a:t>
            </a:r>
          </a:p>
          <a:p>
            <a:pPr algn="just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 sz="1800"/>
          </a:p>
          <a:p>
            <a:pPr algn="just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Porque não usar o PySimpleGui?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 sz="1800"/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1">
            <a:extLst>
              <a:ext uri="{FF2B5EF4-FFF2-40B4-BE49-F238E27FC236}">
                <a16:creationId xmlns:a16="http://schemas.microsoft.com/office/drawing/2014/main" id="{E89C9157-A8DA-1786-634A-4E2534EE233E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32AEC43F-4726-06F5-A702-DCCD656DA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219" name="Picture 3">
              <a:extLst>
                <a:ext uri="{FF2B5EF4-FFF2-40B4-BE49-F238E27FC236}">
                  <a16:creationId xmlns:a16="http://schemas.microsoft.com/office/drawing/2014/main" id="{95DE509A-F3FB-ADCB-7389-43B7D7B5B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>
            <a:extLst>
              <a:ext uri="{FF2B5EF4-FFF2-40B4-BE49-F238E27FC236}">
                <a16:creationId xmlns:a16="http://schemas.microsoft.com/office/drawing/2014/main" id="{0DF9FF28-36F1-7ED6-8A34-47860CA6D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1619250"/>
            <a:ext cx="8226425" cy="1139825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/>
              <a:t>Porque o SQLite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59456B2-CA11-62DE-0541-F80B303AF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59075"/>
            <a:ext cx="8183563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 dirty="0"/>
              <a:t>- É uma dependência padrão do Python, assim como o </a:t>
            </a:r>
            <a:r>
              <a:rPr lang="pt-BR" altLang="es-ES" sz="1800" dirty="0" err="1"/>
              <a:t>Tkinter</a:t>
            </a:r>
            <a:r>
              <a:rPr lang="pt-BR" altLang="es-ES" sz="1800" dirty="0"/>
              <a:t>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 dirty="0"/>
              <a:t>- Cria arquivos de fácil acesso na mesma pasta do código em execução;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 dirty="0"/>
              <a:t>- Grande quantidade de conteúdo para estudo.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Group 1">
            <a:extLst>
              <a:ext uri="{FF2B5EF4-FFF2-40B4-BE49-F238E27FC236}">
                <a16:creationId xmlns:a16="http://schemas.microsoft.com/office/drawing/2014/main" id="{02739808-BF34-DCCF-33AA-8132CA5DE42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id="{60BCD343-F1E3-9906-834B-FFA10DAF7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243" name="Picture 3">
              <a:extLst>
                <a:ext uri="{FF2B5EF4-FFF2-40B4-BE49-F238E27FC236}">
                  <a16:creationId xmlns:a16="http://schemas.microsoft.com/office/drawing/2014/main" id="{5808DCA9-1F82-A7FB-B281-1E1028E3A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803BAD5-D293-5D23-868C-CBFC3A36C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1533525"/>
            <a:ext cx="8226425" cy="1312863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4000"/>
              <a:t>Funcionalidades pendentes no primeiro protótipo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905E79E-E422-F293-C69D-5F882720F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3022600"/>
            <a:ext cx="8183563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Implementar um banco de dados para cada MenuOption;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 sz="1800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Implementar o sistema de alertas para manutenções futuras.</a:t>
            </a:r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>
            <a:extLst>
              <a:ext uri="{FF2B5EF4-FFF2-40B4-BE49-F238E27FC236}">
                <a16:creationId xmlns:a16="http://schemas.microsoft.com/office/drawing/2014/main" id="{19340E22-7496-F9A7-7305-63FB4320159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8913"/>
            <a:ext cx="8562975" cy="1074737"/>
            <a:chOff x="204" y="119"/>
            <a:chExt cx="5394" cy="677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359EDCD2-212A-FD04-6E2F-4456B9C6B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10"/>
              <a:ext cx="329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C51CDF7D-6744-67A6-9569-A2466495D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901"/>
            <a:stretch>
              <a:fillRect/>
            </a:stretch>
          </p:blipFill>
          <p:spPr bwMode="auto">
            <a:xfrm>
              <a:off x="3790" y="119"/>
              <a:ext cx="1808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3290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C120793-0871-3FF5-5B53-1BF69FC72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4338" y="1619250"/>
            <a:ext cx="8226425" cy="1139825"/>
          </a:xfrm>
          <a:ln/>
        </p:spPr>
        <p:txBody>
          <a:bodyPr/>
          <a:lstStyle/>
          <a:p>
            <a: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/>
              <a:t>Planos para o futuro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900B0CC-FFBF-B2E5-C87E-C2D511E07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3022600"/>
            <a:ext cx="8183563" cy="2519363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Aplicativos WEB é uma realidade;</a:t>
            </a:r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 sz="1800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pt-BR" altLang="es-ES" sz="1800"/>
              <a:t>- Oferecer uma plataforma WEB completamente gratuita.</a:t>
            </a:r>
          </a:p>
          <a:p>
            <a:pPr algn="ctr"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  <a:p>
            <a:pPr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pt-BR" altLang="es-E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38"/>
          </a:spcBef>
          <a:spcAft>
            <a:spcPts val="38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ts val="38"/>
          </a:spcBef>
          <a:spcAft>
            <a:spcPts val="38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de Office</vt:lpstr>
      <vt:lpstr>Apresentação do PowerPoint</vt:lpstr>
      <vt:lpstr>Apresentação do PowerPoint</vt:lpstr>
      <vt:lpstr>Apresentação do PowerPoint</vt:lpstr>
      <vt:lpstr>Ferramentas</vt:lpstr>
      <vt:lpstr>Porque o Python?</vt:lpstr>
      <vt:lpstr>Porque Tkinter?</vt:lpstr>
      <vt:lpstr>Porque o SQLite</vt:lpstr>
      <vt:lpstr>Funcionalidades pendentes no primeiro protótipo</vt:lpstr>
      <vt:lpstr>Planos para o futuro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5</cp:revision>
  <dcterms:modified xsi:type="dcterms:W3CDTF">2022-06-01T02:52:14Z</dcterms:modified>
</cp:coreProperties>
</file>