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2" roundtripDataSignature="AMtx7mhPkGIMHf6eEY5LBuskYhGBFXdg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0108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sz="2800"/>
              <a:t>Análisis de propiedades metabólicas de modelo de mitocondria cardiaca con COBRA Toolbox</a:t>
            </a:r>
            <a:endParaRPr sz="2800"/>
          </a:p>
        </p:txBody>
      </p:sp>
      <p:sp>
        <p:nvSpPr>
          <p:cNvPr id="55" name="Google Shape;55;p1"/>
          <p:cNvSpPr txBox="1"/>
          <p:nvPr/>
        </p:nvSpPr>
        <p:spPr>
          <a:xfrm>
            <a:off x="2149650" y="231250"/>
            <a:ext cx="484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GUADALAJARA - CUCEI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MCBCI - Grupo Ingeniería Metabólica in Silico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447650" y="4026350"/>
            <a:ext cx="24333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Eduardo Ruiz Robles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624" y="173800"/>
            <a:ext cx="402750" cy="547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43043"/>
              <a:buFont typeface="Arial"/>
              <a:buNone/>
            </a:pPr>
            <a:r>
              <a:rPr lang="es" sz="2555">
                <a:solidFill>
                  <a:schemeClr val="accent2"/>
                </a:solidFill>
              </a:rPr>
              <a:t>Cálculo de flujo de ATP en condiciones aeróbicas y anaeróbicas</a:t>
            </a:r>
            <a:endParaRPr sz="2555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1686" l="1429" r="0" t="817"/>
          <a:stretch/>
        </p:blipFill>
        <p:spPr>
          <a:xfrm>
            <a:off x="311700" y="1198400"/>
            <a:ext cx="4326199" cy="34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7900" y="1115825"/>
            <a:ext cx="4246700" cy="36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/>
              <a:t>Robustez de la red</a:t>
            </a:r>
            <a:endParaRPr sz="2320"/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50" y="996800"/>
            <a:ext cx="4378795" cy="36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6875" y="1037675"/>
            <a:ext cx="4378800" cy="3566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37825" y="445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/>
              <a:t>Análisis del plano de fase fenotípica</a:t>
            </a:r>
            <a:endParaRPr sz="2320"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50" y="1152463"/>
            <a:ext cx="4494076" cy="35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2125" y="1230875"/>
            <a:ext cx="4472882" cy="35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5" y="590125"/>
            <a:ext cx="3082751" cy="246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450" y="1766250"/>
            <a:ext cx="3041875" cy="243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0700" y="1206938"/>
            <a:ext cx="2986751" cy="2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/>
              <a:t>Cálculo de flujo a través de la demanda de cofactores</a:t>
            </a:r>
            <a:endParaRPr sz="2320"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50" y="1152475"/>
            <a:ext cx="4374149" cy="357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4982" y="1152475"/>
            <a:ext cx="4319194" cy="357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