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01290ea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01290ea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01290ea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01290ea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01290ea0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01290ea0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01290ea0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01290ea0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01290ea0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01290ea0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39b4df2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39b4df2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01290ea0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01290ea0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39b4df2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39b4df2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</a:t>
            </a:r>
            <a:r>
              <a:rPr lang="es"/>
              <a:t>ón multiobjetivo en cancer de mama utilizando COBRA Toolbox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multiobjective optimality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r>
              <a:rPr lang="es"/>
              <a:t>ypothesize that cancer metabolism is driven by these trade-offs, </a:t>
            </a:r>
            <a:r>
              <a:rPr lang="es"/>
              <a:t>Cancer cells optimize their metabolism by balancing competing biological objectives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Biomass maximization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maximization of atp production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minimization of total </a:t>
            </a:r>
            <a:r>
              <a:rPr lang="es"/>
              <a:t>abundance</a:t>
            </a:r>
            <a:r>
              <a:rPr lang="es"/>
              <a:t> of metabolic enzymes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minimization of total carbon uptake</a:t>
            </a: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6654525" y="3016075"/>
            <a:ext cx="765900" cy="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4"/>
          <p:cNvSpPr txBox="1"/>
          <p:nvPr/>
        </p:nvSpPr>
        <p:spPr>
          <a:xfrm>
            <a:off x="7602475" y="2716975"/>
            <a:ext cx="12777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Efficiency</a:t>
            </a:r>
            <a:r>
              <a:rPr lang="es" sz="1800">
                <a:solidFill>
                  <a:schemeClr val="dk2"/>
                </a:solidFill>
              </a:rPr>
              <a:t> strategies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788575" y="1924575"/>
            <a:ext cx="2328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total abundance of intracellular proteins is limited by molecular crowding in the cytoplasm</a:t>
            </a:r>
            <a:endParaRPr sz="1100"/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5907700" y="2528700"/>
            <a:ext cx="699000" cy="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4"/>
          <p:cNvCxnSpPr/>
          <p:nvPr/>
        </p:nvCxnSpPr>
        <p:spPr>
          <a:xfrm>
            <a:off x="2096825" y="3466125"/>
            <a:ext cx="143700" cy="5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 txBox="1"/>
          <p:nvPr/>
        </p:nvSpPr>
        <p:spPr>
          <a:xfrm>
            <a:off x="967075" y="4280000"/>
            <a:ext cx="33609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Pareto </a:t>
            </a:r>
            <a:r>
              <a:rPr lang="es" sz="1800">
                <a:solidFill>
                  <a:schemeClr val="dk2"/>
                </a:solidFill>
              </a:rPr>
              <a:t>Optimality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8" name="Google Shape;68;p14"/>
          <p:cNvCxnSpPr>
            <a:endCxn id="67" idx="3"/>
          </p:cNvCxnSpPr>
          <p:nvPr/>
        </p:nvCxnSpPr>
        <p:spPr>
          <a:xfrm>
            <a:off x="2939575" y="4548950"/>
            <a:ext cx="13884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4433175" y="4031025"/>
            <a:ext cx="43182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inability to simultaneously improve performances on all objectives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carbon uptake (CU) flux: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is number of fluxes in the model,  is the number of carbon atoms imported into intracellular compartments by the i-th flux and  is its flux rate. If this flux does not lead to any carbon uptake, the value of  is zero.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813" y="1613438"/>
            <a:ext cx="2448375" cy="10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Enzyme abundance (EA):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coefficients  have already been evaluated in the curated model in an artificial flux corresponding to the solvent capacity constraint, these values were directly utilized in our analysis.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300" y="1705650"/>
            <a:ext cx="2805400" cy="9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Multiobjective optimization problem on a genome scale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Optimization </a:t>
            </a:r>
            <a:r>
              <a:rPr lang="es"/>
              <a:t>problems</a:t>
            </a:r>
            <a:r>
              <a:rPr lang="es"/>
              <a:t>: e-constrained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1- select 1 </a:t>
            </a:r>
            <a:r>
              <a:rPr lang="es"/>
              <a:t>objective</a:t>
            </a:r>
            <a:r>
              <a:rPr lang="es"/>
              <a:t> from n objectives, as the objective to optimize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2- </a:t>
            </a:r>
            <a:r>
              <a:rPr lang="es"/>
              <a:t>remaining N-1 of the objectives are transformed into soft constraints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352" y="2617750"/>
            <a:ext cx="2437300" cy="6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Single objective optimization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if feasible, gives a solution with Pareto optimality for the original multi-objective optimization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By selecting different combinations of objectives to be transformed to constraints, adjusting the ε-values (e1, …, eN), and repeatedly solving the corresponding single objective optimization problem, we can obtain a set of solutions with Pareto optimality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3600" y="1692763"/>
            <a:ext cx="1946650" cy="17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500" y="721550"/>
            <a:ext cx="703007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Results in article 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00" y="1108675"/>
            <a:ext cx="40386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863" y="2985100"/>
            <a:ext cx="2352675" cy="188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0"/>
          <p:cNvCxnSpPr/>
          <p:nvPr/>
        </p:nvCxnSpPr>
        <p:spPr>
          <a:xfrm>
            <a:off x="4523013" y="1068700"/>
            <a:ext cx="11700" cy="390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 de practica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92519"/>
            <a:ext cx="4441375" cy="3171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75" y="1092525"/>
            <a:ext cx="3995490" cy="31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