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" y="-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5A84-3A27-4F63-8DE4-EF36DD97CB01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A146-10D1-4969-8D9A-51D8926513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13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5A84-3A27-4F63-8DE4-EF36DD97CB01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A146-10D1-4969-8D9A-51D8926513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06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5A84-3A27-4F63-8DE4-EF36DD97CB01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A146-10D1-4969-8D9A-51D8926513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34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5A84-3A27-4F63-8DE4-EF36DD97CB01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A146-10D1-4969-8D9A-51D8926513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69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5A84-3A27-4F63-8DE4-EF36DD97CB01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A146-10D1-4969-8D9A-51D8926513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73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5A84-3A27-4F63-8DE4-EF36DD97CB01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A146-10D1-4969-8D9A-51D8926513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8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5A84-3A27-4F63-8DE4-EF36DD97CB01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A146-10D1-4969-8D9A-51D8926513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91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5A84-3A27-4F63-8DE4-EF36DD97CB01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A146-10D1-4969-8D9A-51D8926513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64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5A84-3A27-4F63-8DE4-EF36DD97CB01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A146-10D1-4969-8D9A-51D8926513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98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5A84-3A27-4F63-8DE4-EF36DD97CB01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A146-10D1-4969-8D9A-51D8926513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39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5A84-3A27-4F63-8DE4-EF36DD97CB01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EA146-10D1-4969-8D9A-51D8926513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27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5A84-3A27-4F63-8DE4-EF36DD97CB01}" type="datetimeFigureOut">
              <a:rPr lang="pt-BR" smtClean="0"/>
              <a:t>15/04/2019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EA146-10D1-4969-8D9A-51D8926513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92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8799672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de cantos arredondados 3"/>
          <p:cNvSpPr/>
          <p:nvPr/>
        </p:nvSpPr>
        <p:spPr>
          <a:xfrm>
            <a:off x="899592" y="5209795"/>
            <a:ext cx="792088" cy="36004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3203848" y="3797424"/>
            <a:ext cx="792088" cy="36004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P2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788024" y="3845937"/>
            <a:ext cx="792088" cy="36004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P3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de cantos arredondados 7"/>
          <p:cNvSpPr/>
          <p:nvPr/>
        </p:nvSpPr>
        <p:spPr>
          <a:xfrm>
            <a:off x="7668344" y="5438328"/>
            <a:ext cx="792088" cy="360040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P4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737574" y="4725144"/>
            <a:ext cx="111612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[158,720]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2942819" y="3311725"/>
            <a:ext cx="131414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[537.4,450]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490991" y="3284105"/>
            <a:ext cx="138615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[742.6,450]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7380312" y="4905164"/>
            <a:ext cx="124213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[1122,720]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2843808" y="4581128"/>
            <a:ext cx="1008112" cy="0"/>
          </a:xfrm>
          <a:prstGeom prst="straightConnector1">
            <a:avLst/>
          </a:prstGeom>
          <a:ln w="44450"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436096" y="4581128"/>
            <a:ext cx="1152128" cy="0"/>
          </a:xfrm>
          <a:prstGeom prst="straightConnector1">
            <a:avLst/>
          </a:prstGeom>
          <a:ln w="44450">
            <a:solidFill>
              <a:srgbClr val="FF0000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6295911" y="4063211"/>
            <a:ext cx="1269141" cy="3056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Coeficiente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3707904" y="4491118"/>
            <a:ext cx="180020" cy="1800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5346086" y="4491118"/>
            <a:ext cx="180020" cy="1800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7492449" y="5889747"/>
            <a:ext cx="180020" cy="1800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1763688" y="5889747"/>
            <a:ext cx="180020" cy="180020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4581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Office PowerPoint</Application>
  <PresentationFormat>Apresentação na tela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</dc:creator>
  <cp:lastModifiedBy>Eduardo</cp:lastModifiedBy>
  <cp:revision>1</cp:revision>
  <dcterms:created xsi:type="dcterms:W3CDTF">2019-04-16T01:11:23Z</dcterms:created>
  <dcterms:modified xsi:type="dcterms:W3CDTF">2019-04-16T01:21:51Z</dcterms:modified>
</cp:coreProperties>
</file>