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4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94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8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4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8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2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093F-C201-4E8F-88A7-2E5BF5D7038B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B2D1-F113-432E-8EC1-186B6F06C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7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8895"/>
            <a:ext cx="7920880" cy="426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66" y="555374"/>
            <a:ext cx="5248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4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66700"/>
            <a:ext cx="72580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D:\!!SDCND-UDACITY\Projeto 1\extended_weighted_img_Edu_solidWhiteCur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23" y="4613814"/>
            <a:ext cx="3877949" cy="2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!!SDCND-UDACITY\Projeto 1\blur_gray_Edu_solidWhiteCur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24" y="50800"/>
            <a:ext cx="3877949" cy="2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!!SDCND-UDACITY\Projeto 1\extended_lines_edges_Edu_solidWhiteCur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" y="4613814"/>
            <a:ext cx="3877949" cy="2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!!SDCND-UDACITY\Projeto 1\extended_weighted_img_Edu_solidWhiteCur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653631"/>
            <a:ext cx="3877949" cy="2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!!SDCND-UDACITY\Projeto 1\gray_Edu_solidWhiteCur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1" y="50800"/>
            <a:ext cx="3877949" cy="2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!!SDCND-UDACITY\Projeto 1\edges_Edu_solidWhiteCurv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7" y="2327672"/>
            <a:ext cx="3903569" cy="219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!!SDCND-UDACITY\Projeto 1\masked_edges_Edu_solidWhiteCurv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24" y="2327672"/>
            <a:ext cx="3903568" cy="219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179512" y="116632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283968" y="116632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81720" y="242088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286176" y="242088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81720" y="4682851"/>
            <a:ext cx="1077912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5.1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283968" y="4691235"/>
            <a:ext cx="1077912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STEP 6.1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!!SDCND-UDACITY\Projeto 1\masked_edges_Edu_solidWhiteCurv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43154" r="4667"/>
          <a:stretch/>
        </p:blipFill>
        <p:spPr bwMode="auto">
          <a:xfrm>
            <a:off x="1050822" y="448925"/>
            <a:ext cx="7141029" cy="28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/>
          <p:cNvCxnSpPr/>
          <p:nvPr/>
        </p:nvCxnSpPr>
        <p:spPr>
          <a:xfrm>
            <a:off x="4810173" y="1462938"/>
            <a:ext cx="109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2384145" y="2358312"/>
            <a:ext cx="178845" cy="1788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621336" y="1413177"/>
            <a:ext cx="178845" cy="1788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883470" y="2681173"/>
            <a:ext cx="178845" cy="1788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2" idx="7"/>
            <a:endCxn id="4" idx="3"/>
          </p:cNvCxnSpPr>
          <p:nvPr/>
        </p:nvCxnSpPr>
        <p:spPr>
          <a:xfrm flipV="1">
            <a:off x="2536799" y="1502854"/>
            <a:ext cx="1169681" cy="88164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6" idx="5"/>
            <a:endCxn id="5" idx="5"/>
          </p:cNvCxnSpPr>
          <p:nvPr/>
        </p:nvCxnSpPr>
        <p:spPr>
          <a:xfrm flipH="1" flipV="1">
            <a:off x="4773990" y="1565831"/>
            <a:ext cx="2262134" cy="12679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de cantos arredondados 12"/>
          <p:cNvSpPr/>
          <p:nvPr/>
        </p:nvSpPr>
        <p:spPr>
          <a:xfrm>
            <a:off x="4800181" y="1025340"/>
            <a:ext cx="416576" cy="245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P3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30323" y="2653362"/>
            <a:ext cx="416576" cy="245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P4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561423" y="1007296"/>
            <a:ext cx="416576" cy="245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P2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259486" y="2658140"/>
            <a:ext cx="416576" cy="245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P1</a:t>
            </a:r>
            <a:endParaRPr lang="pt-B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5355099" y="934878"/>
                <a:ext cx="14779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avg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99" y="934878"/>
                <a:ext cx="1477969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3292" t="-6250" r="-823" b="-20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78628" y="2875979"/>
                <a:ext cx="14779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avg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28" y="2875979"/>
                <a:ext cx="1477969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3292" t="-6250" r="-823" b="-20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792961" y="2928846"/>
                <a:ext cx="14779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avg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1" y="2928846"/>
                <a:ext cx="1477969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3292" t="-6154" r="-823"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2083454" y="934878"/>
                <a:ext cx="14779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avg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454" y="934878"/>
                <a:ext cx="1477969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3719" t="-6250" r="-826" b="-20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1238296" y="1863572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Left Lane line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140790" y="1886152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Right Lane line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2676062" y="1413177"/>
            <a:ext cx="130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 rot="11527467">
            <a:off x="2908342" y="520526"/>
            <a:ext cx="1556088" cy="1659347"/>
          </a:xfrm>
          <a:prstGeom prst="arc">
            <a:avLst>
              <a:gd name="adj1" fmla="val 18195620"/>
              <a:gd name="adj2" fmla="val 20671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653962" y="151684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dirty="0" smtClean="0">
                <a:solidFill>
                  <a:srgbClr val="FFFF00"/>
                </a:solidFill>
              </a:rPr>
              <a:t>Ө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1" name="Arco 30"/>
          <p:cNvSpPr/>
          <p:nvPr/>
        </p:nvSpPr>
        <p:spPr>
          <a:xfrm rot="112691">
            <a:off x="4002156" y="842229"/>
            <a:ext cx="1547457" cy="1499586"/>
          </a:xfrm>
          <a:prstGeom prst="arc">
            <a:avLst>
              <a:gd name="adj1" fmla="val 20872036"/>
              <a:gd name="adj2" fmla="val 13355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68105" y="15168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dirty="0" smtClean="0">
                <a:solidFill>
                  <a:srgbClr val="FFFF00"/>
                </a:solidFill>
              </a:rPr>
              <a:t>Ө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2057" name="Conector de seta reta 2056"/>
          <p:cNvCxnSpPr/>
          <p:nvPr/>
        </p:nvCxnSpPr>
        <p:spPr>
          <a:xfrm>
            <a:off x="1194838" y="711693"/>
            <a:ext cx="0" cy="97269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 de seta reta 2058"/>
          <p:cNvCxnSpPr/>
          <p:nvPr/>
        </p:nvCxnSpPr>
        <p:spPr>
          <a:xfrm>
            <a:off x="1194838" y="711693"/>
            <a:ext cx="99264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1842910" y="3769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x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182464" y="13757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3680289" y="1350200"/>
            <a:ext cx="178845" cy="1788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D:\!!SDCND-UDACITY\Projeto 1\single_lines_edges_Edu_solidWhiteCurv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45761" r="4411" b="574"/>
          <a:stretch/>
        </p:blipFill>
        <p:spPr bwMode="auto">
          <a:xfrm>
            <a:off x="896480" y="3933056"/>
            <a:ext cx="7449711" cy="25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41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74</Words>
  <Application>Microsoft Office PowerPoint</Application>
  <PresentationFormat>Apresentação na tela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13</cp:revision>
  <dcterms:created xsi:type="dcterms:W3CDTF">2019-03-25T01:38:03Z</dcterms:created>
  <dcterms:modified xsi:type="dcterms:W3CDTF">2019-03-27T01:34:33Z</dcterms:modified>
</cp:coreProperties>
</file>