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9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1CE2-545D-42D8-8A09-558A05892F3D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ABBD-67B2-414E-B722-D6F0EB1B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ângulo 104"/>
          <p:cNvSpPr/>
          <p:nvPr/>
        </p:nvSpPr>
        <p:spPr>
          <a:xfrm>
            <a:off x="328498" y="1052736"/>
            <a:ext cx="8718370" cy="576064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2000" dirty="0" smtClean="0"/>
              <a:t>If Twiddle == True</a:t>
            </a:r>
            <a:endParaRPr lang="en-US" sz="2000" dirty="0"/>
          </a:p>
        </p:txBody>
      </p:sp>
      <p:sp>
        <p:nvSpPr>
          <p:cNvPr id="35" name="Retângulo 34"/>
          <p:cNvSpPr/>
          <p:nvPr/>
        </p:nvSpPr>
        <p:spPr>
          <a:xfrm>
            <a:off x="2225723" y="4107916"/>
            <a:ext cx="6698814" cy="5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Define the best parameter  for Kp (case1 or case2)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25723" y="2082742"/>
            <a:ext cx="421308" cy="202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Time Step </a:t>
            </a: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2647031" y="2082742"/>
            <a:ext cx="432048" cy="1022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647031" y="3105604"/>
            <a:ext cx="432048" cy="100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087597" y="2080314"/>
            <a:ext cx="5836940" cy="51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Initialized  </a:t>
            </a:r>
            <a:r>
              <a:rPr lang="en-US" b="1" dirty="0" smtClean="0">
                <a:solidFill>
                  <a:schemeClr val="tx1"/>
                </a:solidFill>
              </a:rPr>
              <a:t>p[Kp] </a:t>
            </a:r>
            <a:r>
              <a:rPr lang="en-US" b="1" dirty="0" smtClean="0">
                <a:solidFill>
                  <a:schemeClr val="tx1"/>
                </a:solidFill>
              </a:rPr>
              <a:t>+= </a:t>
            </a:r>
            <a:r>
              <a:rPr lang="en-US" b="1" dirty="0" smtClean="0">
                <a:solidFill>
                  <a:schemeClr val="tx1"/>
                </a:solidFill>
              </a:rPr>
              <a:t>dp[dKp]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087597" y="2594173"/>
            <a:ext cx="5836940" cy="5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calculating </a:t>
            </a:r>
            <a:r>
              <a:rPr lang="en-US" b="1" dirty="0" smtClean="0">
                <a:solidFill>
                  <a:schemeClr val="tx1"/>
                </a:solidFill>
              </a:rPr>
              <a:t>: Error case_1 += pow(cte,2)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21667" y="2080315"/>
            <a:ext cx="504056" cy="2539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3087597" y="3105604"/>
            <a:ext cx="5836940" cy="51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Initialized  </a:t>
            </a:r>
            <a:r>
              <a:rPr lang="en-US" b="1" dirty="0" smtClean="0">
                <a:solidFill>
                  <a:schemeClr val="tx1"/>
                </a:solidFill>
              </a:rPr>
              <a:t>p[Kp] </a:t>
            </a:r>
            <a:r>
              <a:rPr lang="en-US" b="1" dirty="0">
                <a:solidFill>
                  <a:schemeClr val="tx1"/>
                </a:solidFill>
              </a:rPr>
              <a:t>-= </a:t>
            </a:r>
            <a:r>
              <a:rPr lang="en-US" b="1" dirty="0" smtClean="0">
                <a:solidFill>
                  <a:schemeClr val="tx1"/>
                </a:solidFill>
              </a:rPr>
              <a:t>2*dp[</a:t>
            </a:r>
            <a:r>
              <a:rPr lang="en-US" b="1" dirty="0" err="1" smtClean="0">
                <a:solidFill>
                  <a:schemeClr val="tx1"/>
                </a:solidFill>
              </a:rPr>
              <a:t>dKp</a:t>
            </a:r>
            <a:r>
              <a:rPr lang="en-US" b="1" dirty="0" smtClean="0">
                <a:solidFill>
                  <a:schemeClr val="tx1"/>
                </a:solidFill>
              </a:rPr>
              <a:t>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9079" y="3596485"/>
            <a:ext cx="5845458" cy="5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calculating </a:t>
            </a:r>
            <a:r>
              <a:rPr lang="en-US" b="1" dirty="0">
                <a:solidFill>
                  <a:schemeClr val="tx1"/>
                </a:solidFill>
              </a:rPr>
              <a:t>: Error case_2 += pow(cte,2)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295103" y="1945062"/>
            <a:ext cx="1800200" cy="270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Time step = 0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11" name="Conector angulado 10"/>
          <p:cNvCxnSpPr/>
          <p:nvPr/>
        </p:nvCxnSpPr>
        <p:spPr>
          <a:xfrm>
            <a:off x="4265319" y="2217994"/>
            <a:ext cx="1740748" cy="120463"/>
          </a:xfrm>
          <a:prstGeom prst="bentConnector3">
            <a:avLst>
              <a:gd name="adj1" fmla="val 7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3295103" y="2458921"/>
            <a:ext cx="1800200" cy="270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1 / 4 * Time step 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4313272" y="2729425"/>
            <a:ext cx="774049" cy="120463"/>
          </a:xfrm>
          <a:prstGeom prst="bentConnector3">
            <a:avLst>
              <a:gd name="adj1" fmla="val -1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3295103" y="2942056"/>
            <a:ext cx="1800200" cy="270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1 / 2 * Time step 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31" name="Conector angulado 30"/>
          <p:cNvCxnSpPr/>
          <p:nvPr/>
        </p:nvCxnSpPr>
        <p:spPr>
          <a:xfrm>
            <a:off x="4313272" y="3212560"/>
            <a:ext cx="1574119" cy="148759"/>
          </a:xfrm>
          <a:prstGeom prst="bentConnector3">
            <a:avLst>
              <a:gd name="adj1" fmla="val -8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3295103" y="3471508"/>
            <a:ext cx="1800200" cy="270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3 </a:t>
            </a:r>
            <a:r>
              <a:rPr lang="pt-BR" sz="1600" b="1" dirty="0">
                <a:solidFill>
                  <a:schemeClr val="tx1"/>
                </a:solidFill>
              </a:rPr>
              <a:t>/ 4</a:t>
            </a:r>
            <a:r>
              <a:rPr lang="pt-BR" sz="1600" b="1" dirty="0" smtClean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* Time step 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33" name="Conector angulado 32"/>
          <p:cNvCxnSpPr/>
          <p:nvPr/>
        </p:nvCxnSpPr>
        <p:spPr>
          <a:xfrm>
            <a:off x="4025240" y="3742012"/>
            <a:ext cx="906573" cy="120463"/>
          </a:xfrm>
          <a:prstGeom prst="bentConnector3">
            <a:avLst>
              <a:gd name="adj1" fmla="val -4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de cantos arredondados 33"/>
          <p:cNvSpPr/>
          <p:nvPr/>
        </p:nvSpPr>
        <p:spPr>
          <a:xfrm>
            <a:off x="3287121" y="3972664"/>
            <a:ext cx="1800200" cy="270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Time step = 1000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36" name="Conector angulado 35"/>
          <p:cNvCxnSpPr/>
          <p:nvPr/>
        </p:nvCxnSpPr>
        <p:spPr>
          <a:xfrm>
            <a:off x="3522981" y="4243168"/>
            <a:ext cx="502259" cy="243410"/>
          </a:xfrm>
          <a:prstGeom prst="bentConnector3">
            <a:avLst>
              <a:gd name="adj1" fmla="val -46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2225723" y="4619346"/>
            <a:ext cx="1190535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Time Step </a:t>
            </a:r>
            <a:endParaRPr lang="en-US" dirty="0"/>
          </a:p>
        </p:txBody>
      </p:sp>
      <p:sp>
        <p:nvSpPr>
          <p:cNvPr id="47" name="Retângulo 46"/>
          <p:cNvSpPr/>
          <p:nvPr/>
        </p:nvSpPr>
        <p:spPr>
          <a:xfrm>
            <a:off x="3416258" y="4619345"/>
            <a:ext cx="1515555" cy="38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721667" y="4619347"/>
            <a:ext cx="504056" cy="774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Ki</a:t>
            </a:r>
            <a:endParaRPr lang="en-US" dirty="0"/>
          </a:p>
        </p:txBody>
      </p:sp>
      <p:sp>
        <p:nvSpPr>
          <p:cNvPr id="68" name="Retângulo 67"/>
          <p:cNvSpPr/>
          <p:nvPr/>
        </p:nvSpPr>
        <p:spPr>
          <a:xfrm>
            <a:off x="4931813" y="4619347"/>
            <a:ext cx="3992724" cy="77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5682107" y="4729254"/>
            <a:ext cx="2905369" cy="5543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Same process from Kp.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1043608" y="1945061"/>
            <a:ext cx="504056" cy="486831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ITERATION</a:t>
            </a:r>
            <a:endParaRPr lang="en-US" sz="2800" dirty="0"/>
          </a:p>
        </p:txBody>
      </p:sp>
      <p:sp>
        <p:nvSpPr>
          <p:cNvPr id="82" name="Retângulo 81"/>
          <p:cNvSpPr/>
          <p:nvPr/>
        </p:nvSpPr>
        <p:spPr>
          <a:xfrm>
            <a:off x="3416258" y="5006402"/>
            <a:ext cx="1515555" cy="38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2225723" y="5393459"/>
            <a:ext cx="1190535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Time Step </a:t>
            </a:r>
            <a:endParaRPr lang="en-US" dirty="0"/>
          </a:p>
        </p:txBody>
      </p:sp>
      <p:sp>
        <p:nvSpPr>
          <p:cNvPr id="84" name="Retângulo 83"/>
          <p:cNvSpPr/>
          <p:nvPr/>
        </p:nvSpPr>
        <p:spPr>
          <a:xfrm>
            <a:off x="3416258" y="5393458"/>
            <a:ext cx="1515555" cy="38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1721667" y="5393460"/>
            <a:ext cx="504056" cy="774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Kd</a:t>
            </a:r>
            <a:endParaRPr lang="en-US" dirty="0"/>
          </a:p>
        </p:txBody>
      </p:sp>
      <p:sp>
        <p:nvSpPr>
          <p:cNvPr id="86" name="Retângulo 85"/>
          <p:cNvSpPr/>
          <p:nvPr/>
        </p:nvSpPr>
        <p:spPr>
          <a:xfrm>
            <a:off x="4931813" y="5393460"/>
            <a:ext cx="3992724" cy="774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5682107" y="5503367"/>
            <a:ext cx="2905369" cy="5543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Same process from Kp.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3416258" y="5780515"/>
            <a:ext cx="1515555" cy="38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1044784" y="1490526"/>
            <a:ext cx="8002084" cy="38634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/>
              <a:t>While (sum of dp &lt; tolerance ):</a:t>
            </a:r>
            <a:endParaRPr lang="en-US" dirty="0"/>
          </a:p>
        </p:txBody>
      </p:sp>
      <p:sp>
        <p:nvSpPr>
          <p:cNvPr id="104" name="Retângulo 103"/>
          <p:cNvSpPr/>
          <p:nvPr/>
        </p:nvSpPr>
        <p:spPr>
          <a:xfrm>
            <a:off x="1547664" y="6395253"/>
            <a:ext cx="7499204" cy="41812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/>
              <a:t>Define Kp , Ki and Kd for the lowest total error  and  update de sum of dp.</a:t>
            </a:r>
            <a:endParaRPr lang="en-US" dirty="0"/>
          </a:p>
        </p:txBody>
      </p:sp>
      <p:sp>
        <p:nvSpPr>
          <p:cNvPr id="106" name="Retângulo 105"/>
          <p:cNvSpPr/>
          <p:nvPr/>
        </p:nvSpPr>
        <p:spPr>
          <a:xfrm>
            <a:off x="341111" y="57787"/>
            <a:ext cx="8718370" cy="9582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000" dirty="0" smtClean="0"/>
              <a:t>Tolerance = 0.05</a:t>
            </a:r>
          </a:p>
          <a:p>
            <a:r>
              <a:rPr lang="en-US" sz="2000" dirty="0" smtClean="0"/>
              <a:t>P = [ Kp , Ki , Kd]</a:t>
            </a:r>
          </a:p>
          <a:p>
            <a:r>
              <a:rPr lang="en-US" sz="2000" dirty="0" smtClean="0"/>
              <a:t>Dp = [dKp , dKi , dKd]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8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" y="-89602"/>
            <a:ext cx="9077614" cy="703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812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146</Words>
  <Application>Microsoft Office PowerPoint</Application>
  <PresentationFormat>Apresentação na tela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18</cp:revision>
  <dcterms:created xsi:type="dcterms:W3CDTF">2019-10-01T03:57:31Z</dcterms:created>
  <dcterms:modified xsi:type="dcterms:W3CDTF">2019-10-02T03:21:37Z</dcterms:modified>
</cp:coreProperties>
</file>