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4" autoAdjust="0"/>
    <p:restoredTop sz="94660"/>
  </p:normalViewPr>
  <p:slideViewPr>
    <p:cSldViewPr>
      <p:cViewPr varScale="1">
        <p:scale>
          <a:sx n="83" d="100"/>
          <a:sy n="83" d="100"/>
        </p:scale>
        <p:origin x="-109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C60DB-F2F0-4F10-B26A-2398F605D829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CE909-B9F4-4652-8A49-7A8805DCAF6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215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C60DB-F2F0-4F10-B26A-2398F605D829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CE909-B9F4-4652-8A49-7A8805DCAF6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241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C60DB-F2F0-4F10-B26A-2398F605D829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CE909-B9F4-4652-8A49-7A8805DCAF6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703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C60DB-F2F0-4F10-B26A-2398F605D829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CE909-B9F4-4652-8A49-7A8805DCAF6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74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C60DB-F2F0-4F10-B26A-2398F605D829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CE909-B9F4-4652-8A49-7A8805DCAF6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681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C60DB-F2F0-4F10-B26A-2398F605D829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CE909-B9F4-4652-8A49-7A8805DCAF6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668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C60DB-F2F0-4F10-B26A-2398F605D829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CE909-B9F4-4652-8A49-7A8805DCAF6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778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C60DB-F2F0-4F10-B26A-2398F605D829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CE909-B9F4-4652-8A49-7A8805DCAF6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610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C60DB-F2F0-4F10-B26A-2398F605D829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CE909-B9F4-4652-8A49-7A8805DCAF6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343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C60DB-F2F0-4F10-B26A-2398F605D829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CE909-B9F4-4652-8A49-7A8805DCAF6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144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C60DB-F2F0-4F10-B26A-2398F605D829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CE909-B9F4-4652-8A49-7A8805DCAF6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836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C60DB-F2F0-4F10-B26A-2398F605D829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CE909-B9F4-4652-8A49-7A8805DCAF6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014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Manhattan Kopča kuka road top view - herbandedi.or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88032" y="57161"/>
            <a:ext cx="10237279" cy="5760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Imagem 28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EFF"/>
              </a:clrFrom>
              <a:clrTo>
                <a:srgbClr val="FFFE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05" t="50000"/>
          <a:stretch/>
        </p:blipFill>
        <p:spPr>
          <a:xfrm rot="5400000">
            <a:off x="563072" y="2029268"/>
            <a:ext cx="1872210" cy="3935473"/>
          </a:xfrm>
          <a:prstGeom prst="rect">
            <a:avLst/>
          </a:prstGeom>
        </p:spPr>
      </p:pic>
      <p:pic>
        <p:nvPicPr>
          <p:cNvPr id="56" name="Imagem 55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EFF"/>
              </a:clrFrom>
              <a:clrTo>
                <a:srgbClr val="FFFE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05" b="50000"/>
          <a:stretch/>
        </p:blipFill>
        <p:spPr>
          <a:xfrm rot="5400000">
            <a:off x="7384360" y="2049865"/>
            <a:ext cx="1872210" cy="393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620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680" y="1700808"/>
            <a:ext cx="9127034" cy="338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tângulo 1"/>
          <p:cNvSpPr/>
          <p:nvPr/>
        </p:nvSpPr>
        <p:spPr>
          <a:xfrm>
            <a:off x="3310146" y="2924944"/>
            <a:ext cx="3024336" cy="14401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tângulo 4"/>
          <p:cNvSpPr/>
          <p:nvPr/>
        </p:nvSpPr>
        <p:spPr>
          <a:xfrm>
            <a:off x="3325004" y="3343848"/>
            <a:ext cx="3024336" cy="14401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tângulo 5"/>
          <p:cNvSpPr/>
          <p:nvPr/>
        </p:nvSpPr>
        <p:spPr>
          <a:xfrm>
            <a:off x="3310146" y="3728462"/>
            <a:ext cx="3024336" cy="14401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tângulo de cantos arredondados 3"/>
          <p:cNvSpPr/>
          <p:nvPr/>
        </p:nvSpPr>
        <p:spPr>
          <a:xfrm>
            <a:off x="2339752" y="1458476"/>
            <a:ext cx="3672981" cy="484664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3 measurements regions </a:t>
            </a:r>
            <a:endParaRPr lang="en-US" sz="2400" b="1" dirty="0">
              <a:solidFill>
                <a:schemeClr val="tx1"/>
              </a:solidFill>
            </a:endParaRPr>
          </a:p>
        </p:txBody>
      </p:sp>
      <p:cxnSp>
        <p:nvCxnSpPr>
          <p:cNvPr id="8" name="Conector reto 7"/>
          <p:cNvCxnSpPr/>
          <p:nvPr/>
        </p:nvCxnSpPr>
        <p:spPr>
          <a:xfrm>
            <a:off x="3310146" y="2780928"/>
            <a:ext cx="0" cy="30963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>
            <a:off x="6334482" y="2780928"/>
            <a:ext cx="0" cy="30963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>
            <a:off x="3310146" y="5733256"/>
            <a:ext cx="3024336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3989440" y="5363924"/>
            <a:ext cx="1719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Vehicle distance</a:t>
            </a:r>
            <a:endParaRPr lang="en-US" b="1" dirty="0"/>
          </a:p>
        </p:txBody>
      </p:sp>
      <p:sp>
        <p:nvSpPr>
          <p:cNvPr id="19" name="Retângulo de cantos arredondados 18"/>
          <p:cNvSpPr/>
          <p:nvPr/>
        </p:nvSpPr>
        <p:spPr>
          <a:xfrm>
            <a:off x="7380312" y="1504196"/>
            <a:ext cx="1008112" cy="40574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Xmin A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2" name="Retângulo de cantos arredondados 21"/>
          <p:cNvSpPr/>
          <p:nvPr/>
        </p:nvSpPr>
        <p:spPr>
          <a:xfrm>
            <a:off x="7380312" y="2132856"/>
            <a:ext cx="1008112" cy="40574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Xmin B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3" name="Retângulo de cantos arredondados 22"/>
          <p:cNvSpPr/>
          <p:nvPr/>
        </p:nvSpPr>
        <p:spPr>
          <a:xfrm>
            <a:off x="7380312" y="4581128"/>
            <a:ext cx="1008112" cy="40574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Xmin C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1" name="Conector de seta reta 20"/>
          <p:cNvCxnSpPr>
            <a:stCxn id="23" idx="1"/>
          </p:cNvCxnSpPr>
          <p:nvPr/>
        </p:nvCxnSpPr>
        <p:spPr>
          <a:xfrm flipH="1" flipV="1">
            <a:off x="6349340" y="3800470"/>
            <a:ext cx="1030972" cy="983528"/>
          </a:xfrm>
          <a:prstGeom prst="straightConnector1">
            <a:avLst/>
          </a:prstGeom>
          <a:ln>
            <a:solidFill>
              <a:schemeClr val="tx1"/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/>
          <p:cNvCxnSpPr>
            <a:endCxn id="5" idx="3"/>
          </p:cNvCxnSpPr>
          <p:nvPr/>
        </p:nvCxnSpPr>
        <p:spPr>
          <a:xfrm flipH="1">
            <a:off x="6349340" y="2335726"/>
            <a:ext cx="1012646" cy="1080130"/>
          </a:xfrm>
          <a:prstGeom prst="straightConnector1">
            <a:avLst/>
          </a:prstGeom>
          <a:ln>
            <a:solidFill>
              <a:schemeClr val="tx1"/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>
            <a:stCxn id="19" idx="1"/>
          </p:cNvCxnSpPr>
          <p:nvPr/>
        </p:nvCxnSpPr>
        <p:spPr>
          <a:xfrm flipH="1">
            <a:off x="6331014" y="1707066"/>
            <a:ext cx="1049298" cy="1302462"/>
          </a:xfrm>
          <a:prstGeom prst="straightConnector1">
            <a:avLst/>
          </a:prstGeom>
          <a:ln>
            <a:solidFill>
              <a:schemeClr val="tx1"/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0867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60648"/>
            <a:ext cx="5650994" cy="1706218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645024"/>
            <a:ext cx="5650994" cy="1706218"/>
          </a:xfrm>
          <a:prstGeom prst="rect">
            <a:avLst/>
          </a:prstGeom>
        </p:spPr>
      </p:pic>
      <p:sp>
        <p:nvSpPr>
          <p:cNvPr id="4" name="Elipse 3"/>
          <p:cNvSpPr/>
          <p:nvPr/>
        </p:nvSpPr>
        <p:spPr>
          <a:xfrm>
            <a:off x="2788221" y="1331650"/>
            <a:ext cx="144016" cy="1440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lipse 4"/>
          <p:cNvSpPr/>
          <p:nvPr/>
        </p:nvSpPr>
        <p:spPr>
          <a:xfrm>
            <a:off x="2770188" y="4667628"/>
            <a:ext cx="144016" cy="1440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tângulo de cantos arredondados 10"/>
          <p:cNvSpPr/>
          <p:nvPr/>
        </p:nvSpPr>
        <p:spPr>
          <a:xfrm>
            <a:off x="4712923" y="1566014"/>
            <a:ext cx="1076742" cy="31769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Previous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4871352" y="4918882"/>
            <a:ext cx="1076742" cy="31769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Current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" name="Retângulo de cantos arredondados 12"/>
          <p:cNvSpPr/>
          <p:nvPr/>
        </p:nvSpPr>
        <p:spPr>
          <a:xfrm>
            <a:off x="6688677" y="672392"/>
            <a:ext cx="1584176" cy="657294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tângulo de cantos arredondados 13"/>
          <p:cNvSpPr/>
          <p:nvPr/>
        </p:nvSpPr>
        <p:spPr>
          <a:xfrm>
            <a:off x="6688677" y="1505313"/>
            <a:ext cx="1584176" cy="657294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tângulo de cantos arredondados 14"/>
          <p:cNvSpPr/>
          <p:nvPr/>
        </p:nvSpPr>
        <p:spPr>
          <a:xfrm>
            <a:off x="6688677" y="2338234"/>
            <a:ext cx="1584176" cy="657294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tângulo de cantos arredondados 15"/>
          <p:cNvSpPr/>
          <p:nvPr/>
        </p:nvSpPr>
        <p:spPr>
          <a:xfrm>
            <a:off x="6688677" y="3171155"/>
            <a:ext cx="1584176" cy="657294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tângulo de cantos arredondados 16"/>
          <p:cNvSpPr/>
          <p:nvPr/>
        </p:nvSpPr>
        <p:spPr>
          <a:xfrm>
            <a:off x="6688677" y="4004077"/>
            <a:ext cx="1584176" cy="657294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tângulo de cantos arredondados 18"/>
          <p:cNvSpPr/>
          <p:nvPr/>
        </p:nvSpPr>
        <p:spPr>
          <a:xfrm>
            <a:off x="6688677" y="5727871"/>
            <a:ext cx="1584176" cy="657294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aixaDeTexto 19"/>
          <p:cNvSpPr txBox="1"/>
          <p:nvPr/>
        </p:nvSpPr>
        <p:spPr>
          <a:xfrm rot="5400000">
            <a:off x="7359149" y="4787467"/>
            <a:ext cx="6511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 smtClean="0"/>
              <a:t>...</a:t>
            </a:r>
            <a:endParaRPr lang="en-US" sz="4800" dirty="0"/>
          </a:p>
        </p:txBody>
      </p:sp>
      <p:sp>
        <p:nvSpPr>
          <p:cNvPr id="21" name="Retângulo de cantos arredondados 20"/>
          <p:cNvSpPr/>
          <p:nvPr/>
        </p:nvSpPr>
        <p:spPr>
          <a:xfrm>
            <a:off x="7624983" y="556915"/>
            <a:ext cx="950469" cy="2798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tx1"/>
                </a:solidFill>
              </a:rPr>
              <a:t>bBoxID 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2" name="Retângulo de cantos arredondados 21"/>
          <p:cNvSpPr/>
          <p:nvPr/>
        </p:nvSpPr>
        <p:spPr>
          <a:xfrm>
            <a:off x="6516216" y="44624"/>
            <a:ext cx="2510568" cy="6696744"/>
          </a:xfrm>
          <a:prstGeom prst="roundRect">
            <a:avLst>
              <a:gd name="adj" fmla="val 7561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tângulo de cantos arredondados 22"/>
          <p:cNvSpPr/>
          <p:nvPr/>
        </p:nvSpPr>
        <p:spPr>
          <a:xfrm>
            <a:off x="7624983" y="1411893"/>
            <a:ext cx="950469" cy="2798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tx1"/>
                </a:solidFill>
              </a:rPr>
              <a:t>bBoxID 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7591572" y="2232023"/>
            <a:ext cx="950469" cy="2798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tx1"/>
                </a:solidFill>
              </a:rPr>
              <a:t>bBoxID 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5" name="Retângulo de cantos arredondados 24"/>
          <p:cNvSpPr/>
          <p:nvPr/>
        </p:nvSpPr>
        <p:spPr>
          <a:xfrm>
            <a:off x="7615518" y="3077195"/>
            <a:ext cx="950469" cy="2798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tx1"/>
                </a:solidFill>
              </a:rPr>
              <a:t>bBoxID 4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6" name="Retângulo de cantos arredondados 25"/>
          <p:cNvSpPr/>
          <p:nvPr/>
        </p:nvSpPr>
        <p:spPr>
          <a:xfrm>
            <a:off x="7615518" y="3949523"/>
            <a:ext cx="950469" cy="2798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tx1"/>
                </a:solidFill>
              </a:rPr>
              <a:t>bBoxID 5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7" name="Retângulo de cantos arredondados 26"/>
          <p:cNvSpPr/>
          <p:nvPr/>
        </p:nvSpPr>
        <p:spPr>
          <a:xfrm>
            <a:off x="7626741" y="5587971"/>
            <a:ext cx="950469" cy="2798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tx1"/>
                </a:solidFill>
              </a:rPr>
              <a:t>bBoxID n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6980358" y="6372036"/>
            <a:ext cx="1551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Vector </a:t>
            </a:r>
            <a:r>
              <a:rPr lang="en-US" b="1" dirty="0" smtClean="0"/>
              <a:t>size</a:t>
            </a:r>
            <a:r>
              <a:rPr lang="pt-BR" b="1" dirty="0" smtClean="0"/>
              <a:t> = n</a:t>
            </a:r>
          </a:p>
        </p:txBody>
      </p:sp>
      <p:sp>
        <p:nvSpPr>
          <p:cNvPr id="30" name="CaixaDeTexto 29"/>
          <p:cNvSpPr txBox="1"/>
          <p:nvPr/>
        </p:nvSpPr>
        <p:spPr>
          <a:xfrm rot="16200000">
            <a:off x="6116853" y="3463829"/>
            <a:ext cx="5378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 = same quantity of bounding boxes on current frame</a:t>
            </a:r>
            <a:endParaRPr lang="en-US" b="1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3819429" y="2293765"/>
            <a:ext cx="21038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bBox ID previous</a:t>
            </a:r>
          </a:p>
          <a:p>
            <a:pPr algn="ctr"/>
            <a:r>
              <a:rPr lang="en-US" b="1" dirty="0" smtClean="0"/>
              <a:t>Inserted on position</a:t>
            </a:r>
          </a:p>
          <a:p>
            <a:pPr algn="ctr"/>
            <a:r>
              <a:rPr lang="en-US" b="1" dirty="0" smtClean="0"/>
              <a:t>of </a:t>
            </a:r>
            <a:r>
              <a:rPr lang="en-US" b="1" dirty="0" smtClean="0"/>
              <a:t>bBox ID current</a:t>
            </a:r>
          </a:p>
        </p:txBody>
      </p:sp>
      <p:sp>
        <p:nvSpPr>
          <p:cNvPr id="35" name="CaixaDeTexto 34"/>
          <p:cNvSpPr txBox="1"/>
          <p:nvPr/>
        </p:nvSpPr>
        <p:spPr>
          <a:xfrm>
            <a:off x="6925404" y="316382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5</a:t>
            </a:r>
            <a:endParaRPr lang="en-US" sz="1200" b="1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6948264" y="3372383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5,4,5,5,5,6,5,5,5</a:t>
            </a:r>
            <a:endParaRPr lang="en-US" sz="1400" dirty="0"/>
          </a:p>
        </p:txBody>
      </p:sp>
      <p:sp>
        <p:nvSpPr>
          <p:cNvPr id="37" name="CaixaDeTexto 36"/>
          <p:cNvSpPr txBox="1"/>
          <p:nvPr/>
        </p:nvSpPr>
        <p:spPr>
          <a:xfrm>
            <a:off x="6950336" y="3541445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5,6,3,5,7,5,3,5,5</a:t>
            </a:r>
            <a:endParaRPr lang="en-US" sz="1400" dirty="0"/>
          </a:p>
        </p:txBody>
      </p:sp>
      <p:sp>
        <p:nvSpPr>
          <p:cNvPr id="41" name="Retângulo 40"/>
          <p:cNvSpPr/>
          <p:nvPr/>
        </p:nvSpPr>
        <p:spPr>
          <a:xfrm>
            <a:off x="2657922" y="1001039"/>
            <a:ext cx="689942" cy="83292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tângulo de cantos arredondados 30"/>
          <p:cNvSpPr/>
          <p:nvPr/>
        </p:nvSpPr>
        <p:spPr>
          <a:xfrm>
            <a:off x="1858843" y="861139"/>
            <a:ext cx="950469" cy="2798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tx1"/>
                </a:solidFill>
              </a:rPr>
              <a:t>bBoxID 5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2" name="Retângulo 41"/>
          <p:cNvSpPr/>
          <p:nvPr/>
        </p:nvSpPr>
        <p:spPr>
          <a:xfrm>
            <a:off x="2693187" y="4367361"/>
            <a:ext cx="689942" cy="83292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tângulo de cantos arredondados 54"/>
          <p:cNvSpPr/>
          <p:nvPr/>
        </p:nvSpPr>
        <p:spPr>
          <a:xfrm>
            <a:off x="785714" y="2162607"/>
            <a:ext cx="1872208" cy="12798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Matched</a:t>
            </a:r>
          </a:p>
          <a:p>
            <a:pPr algn="ctr"/>
            <a:r>
              <a:rPr lang="en-US" dirty="0"/>
              <a:t>Descriptors</a:t>
            </a:r>
          </a:p>
          <a:p>
            <a:pPr algn="ctr"/>
            <a:r>
              <a:rPr lang="en-US" dirty="0"/>
              <a:t>Keypoints</a:t>
            </a:r>
          </a:p>
        </p:txBody>
      </p:sp>
      <p:sp>
        <p:nvSpPr>
          <p:cNvPr id="61" name="Seta para cima e para baixo 60"/>
          <p:cNvSpPr/>
          <p:nvPr/>
        </p:nvSpPr>
        <p:spPr>
          <a:xfrm>
            <a:off x="2614677" y="1505313"/>
            <a:ext cx="491103" cy="3152178"/>
          </a:xfrm>
          <a:prstGeom prst="upDownArrow">
            <a:avLst>
              <a:gd name="adj1" fmla="val 50000"/>
              <a:gd name="adj2" fmla="val 802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CaixaDeTexto 64"/>
          <p:cNvSpPr txBox="1"/>
          <p:nvPr/>
        </p:nvSpPr>
        <p:spPr>
          <a:xfrm>
            <a:off x="7009147" y="109816"/>
            <a:ext cx="1493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Vector </a:t>
            </a:r>
            <a:r>
              <a:rPr lang="en-US" b="1" dirty="0" smtClean="0"/>
              <a:t>results</a:t>
            </a:r>
          </a:p>
        </p:txBody>
      </p:sp>
      <p:sp>
        <p:nvSpPr>
          <p:cNvPr id="32" name="Retângulo de cantos arredondados 31"/>
          <p:cNvSpPr/>
          <p:nvPr/>
        </p:nvSpPr>
        <p:spPr>
          <a:xfrm>
            <a:off x="1857124" y="4920482"/>
            <a:ext cx="950469" cy="2798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tx1"/>
                </a:solidFill>
              </a:rPr>
              <a:t>bBoxID 4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66" name="CaixaDeTexto 65"/>
          <p:cNvSpPr txBox="1"/>
          <p:nvPr/>
        </p:nvSpPr>
        <p:spPr>
          <a:xfrm>
            <a:off x="6516990" y="1028064"/>
            <a:ext cx="2872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/>
              <a:t>,</a:t>
            </a:r>
            <a:endParaRPr lang="en-US" sz="3200" dirty="0"/>
          </a:p>
        </p:txBody>
      </p:sp>
      <p:sp>
        <p:nvSpPr>
          <p:cNvPr id="67" name="CaixaDeTexto 66"/>
          <p:cNvSpPr txBox="1"/>
          <p:nvPr/>
        </p:nvSpPr>
        <p:spPr>
          <a:xfrm>
            <a:off x="6515804" y="3541445"/>
            <a:ext cx="2872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/>
              <a:t>,</a:t>
            </a:r>
            <a:endParaRPr lang="en-US" sz="3200" dirty="0"/>
          </a:p>
        </p:txBody>
      </p:sp>
      <p:sp>
        <p:nvSpPr>
          <p:cNvPr id="68" name="CaixaDeTexto 67"/>
          <p:cNvSpPr txBox="1"/>
          <p:nvPr/>
        </p:nvSpPr>
        <p:spPr>
          <a:xfrm>
            <a:off x="6515804" y="2703140"/>
            <a:ext cx="2872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/>
              <a:t>,</a:t>
            </a:r>
            <a:endParaRPr lang="en-US" sz="3200" dirty="0"/>
          </a:p>
        </p:txBody>
      </p:sp>
      <p:sp>
        <p:nvSpPr>
          <p:cNvPr id="69" name="CaixaDeTexto 68"/>
          <p:cNvSpPr txBox="1"/>
          <p:nvPr/>
        </p:nvSpPr>
        <p:spPr>
          <a:xfrm>
            <a:off x="6515804" y="1844824"/>
            <a:ext cx="2872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/>
              <a:t>,</a:t>
            </a:r>
            <a:endParaRPr lang="en-US" sz="3200" dirty="0"/>
          </a:p>
        </p:txBody>
      </p:sp>
      <p:sp>
        <p:nvSpPr>
          <p:cNvPr id="70" name="CaixaDeTexto 69"/>
          <p:cNvSpPr txBox="1"/>
          <p:nvPr/>
        </p:nvSpPr>
        <p:spPr>
          <a:xfrm>
            <a:off x="6516990" y="5229200"/>
            <a:ext cx="2872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/>
              <a:t>,</a:t>
            </a:r>
            <a:endParaRPr lang="en-US" sz="3200" dirty="0"/>
          </a:p>
        </p:txBody>
      </p:sp>
      <p:sp>
        <p:nvSpPr>
          <p:cNvPr id="71" name="CaixaDeTexto 70"/>
          <p:cNvSpPr txBox="1"/>
          <p:nvPr/>
        </p:nvSpPr>
        <p:spPr>
          <a:xfrm>
            <a:off x="6545048" y="4365104"/>
            <a:ext cx="2872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/>
              <a:t>,</a:t>
            </a:r>
            <a:endParaRPr lang="en-US" sz="3200" dirty="0"/>
          </a:p>
        </p:txBody>
      </p:sp>
      <p:sp>
        <p:nvSpPr>
          <p:cNvPr id="73" name="Retângulo de cantos arredondados 72"/>
          <p:cNvSpPr/>
          <p:nvPr/>
        </p:nvSpPr>
        <p:spPr>
          <a:xfrm>
            <a:off x="72008" y="5528536"/>
            <a:ext cx="6228184" cy="1212832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At the end of iterate through al matches descriptor keypoints, according this schematic example, the bounding Box current ID=4, must be matched with the bounding Box previous ID=5 from the previous frame. (5 had more occurrences).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76" name="Conector angulado 75"/>
          <p:cNvCxnSpPr/>
          <p:nvPr/>
        </p:nvCxnSpPr>
        <p:spPr>
          <a:xfrm flipV="1">
            <a:off x="3203848" y="3571810"/>
            <a:ext cx="3484829" cy="795551"/>
          </a:xfrm>
          <a:prstGeom prst="bentConnector3">
            <a:avLst>
              <a:gd name="adj1" fmla="val 2113"/>
            </a:avLst>
          </a:prstGeom>
          <a:ln>
            <a:solidFill>
              <a:schemeClr val="tx1"/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angulado 78"/>
          <p:cNvCxnSpPr/>
          <p:nvPr/>
        </p:nvCxnSpPr>
        <p:spPr>
          <a:xfrm>
            <a:off x="3203848" y="1844824"/>
            <a:ext cx="3776510" cy="1512171"/>
          </a:xfrm>
          <a:prstGeom prst="bentConnector3">
            <a:avLst>
              <a:gd name="adj1" fmla="val 1877"/>
            </a:avLst>
          </a:prstGeom>
          <a:ln>
            <a:solidFill>
              <a:schemeClr val="tx1"/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39609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110</Words>
  <Application>Microsoft Office PowerPoint</Application>
  <PresentationFormat>Apresentação na tela (4:3)</PresentationFormat>
  <Paragraphs>35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4" baseType="lpstr"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Eduardo</dc:creator>
  <cp:lastModifiedBy>Eduardo</cp:lastModifiedBy>
  <cp:revision>13</cp:revision>
  <dcterms:created xsi:type="dcterms:W3CDTF">2021-03-30T20:08:49Z</dcterms:created>
  <dcterms:modified xsi:type="dcterms:W3CDTF">2021-03-30T22:18:56Z</dcterms:modified>
</cp:coreProperties>
</file>