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287" r:id="rId3"/>
    <p:sldId id="288" r:id="rId4"/>
    <p:sldId id="292" r:id="rId5"/>
    <p:sldId id="289" r:id="rId6"/>
    <p:sldId id="291" r:id="rId7"/>
    <p:sldId id="290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4" r:id="rId16"/>
    <p:sldId id="305" r:id="rId17"/>
    <p:sldId id="302" r:id="rId18"/>
    <p:sldId id="268" r:id="rId1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500"/>
    <a:srgbClr val="6D2177"/>
    <a:srgbClr val="BB8376"/>
    <a:srgbClr val="58CCC5"/>
    <a:srgbClr val="FF9997"/>
    <a:srgbClr val="FF93E1"/>
    <a:srgbClr val="FF9F00"/>
    <a:srgbClr val="E2A722"/>
    <a:srgbClr val="F6A0EC"/>
    <a:srgbClr val="FF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/>
    <p:restoredTop sz="94626"/>
  </p:normalViewPr>
  <p:slideViewPr>
    <p:cSldViewPr snapToGrid="0" snapToObjects="1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EF66A-49C5-B141-8A19-9EBDE0B12772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038EA-85DB-3D4D-86F9-35C0ADE926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92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err="1"/>
              <a:t>https</a:t>
            </a:r>
            <a:r>
              <a:rPr lang="pt-BR"/>
              <a:t>://</a:t>
            </a:r>
            <a:r>
              <a:rPr lang="pt-BR" err="1"/>
              <a:t>www.masoq.com.br</a:t>
            </a:r>
            <a:r>
              <a:rPr lang="pt-BR"/>
              <a:t>/post/masoq-responde-por-que-roxo-era-usado-por-reis-e-simbolizava-nobreza, </a:t>
            </a:r>
            <a:r>
              <a:rPr lang="pt-BR" err="1"/>
              <a:t>https</a:t>
            </a:r>
            <a:r>
              <a:rPr lang="pt-BR"/>
              <a:t>://</a:t>
            </a:r>
            <a:r>
              <a:rPr lang="pt-BR" err="1"/>
              <a:t>www.helpscout.com</a:t>
            </a:r>
            <a:r>
              <a:rPr lang="pt-BR"/>
              <a:t>/blog/</a:t>
            </a:r>
            <a:r>
              <a:rPr lang="pt-BR" err="1"/>
              <a:t>psychology</a:t>
            </a:r>
            <a:r>
              <a:rPr lang="pt-BR"/>
              <a:t>-</a:t>
            </a:r>
            <a:r>
              <a:rPr lang="pt-BR" err="1"/>
              <a:t>of</a:t>
            </a:r>
            <a:r>
              <a:rPr lang="pt-BR"/>
              <a:t>-color/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038EA-85DB-3D4D-86F9-35C0ADE9261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398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err="1"/>
              <a:t>https</a:t>
            </a:r>
            <a:r>
              <a:rPr lang="pt-BR"/>
              <a:t>://</a:t>
            </a:r>
            <a:r>
              <a:rPr lang="pt-BR" err="1"/>
              <a:t>www.helpscout.com</a:t>
            </a:r>
            <a:r>
              <a:rPr lang="pt-BR"/>
              <a:t>/blog/</a:t>
            </a:r>
            <a:r>
              <a:rPr lang="pt-BR" err="1"/>
              <a:t>psychology</a:t>
            </a:r>
            <a:r>
              <a:rPr lang="pt-BR"/>
              <a:t>-</a:t>
            </a:r>
            <a:r>
              <a:rPr lang="pt-BR" err="1"/>
              <a:t>of</a:t>
            </a:r>
            <a:r>
              <a:rPr lang="pt-BR"/>
              <a:t>-color/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038EA-85DB-3D4D-86F9-35C0ADE9261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75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o Azu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23">
            <a:extLst>
              <a:ext uri="{FF2B5EF4-FFF2-40B4-BE49-F238E27FC236}">
                <a16:creationId xmlns:a16="http://schemas.microsoft.com/office/drawing/2014/main" id="{F4B26F1E-B247-8146-A140-814E44C920F4}"/>
              </a:ext>
            </a:extLst>
          </p:cNvPr>
          <p:cNvSpPr/>
          <p:nvPr userDrawn="1"/>
        </p:nvSpPr>
        <p:spPr>
          <a:xfrm>
            <a:off x="5980062" y="-2284395"/>
            <a:ext cx="8004276" cy="8091470"/>
          </a:xfrm>
          <a:custGeom>
            <a:avLst/>
            <a:gdLst>
              <a:gd name="connsiteX0" fmla="*/ 1637252 w 3217184"/>
              <a:gd name="connsiteY0" fmla="*/ 0 h 3252230"/>
              <a:gd name="connsiteX1" fmla="*/ 57035 w 3217184"/>
              <a:gd name="connsiteY1" fmla="*/ 1586909 h 3252230"/>
              <a:gd name="connsiteX2" fmla="*/ 268358 w 3217184"/>
              <a:gd name="connsiteY2" fmla="*/ 2379175 h 3252230"/>
              <a:gd name="connsiteX3" fmla="*/ 2184 w 3217184"/>
              <a:gd name="connsiteY3" fmla="*/ 3193021 h 3252230"/>
              <a:gd name="connsiteX4" fmla="*/ 31493 w 3217184"/>
              <a:gd name="connsiteY4" fmla="*/ 3250059 h 3252230"/>
              <a:gd name="connsiteX5" fmla="*/ 59221 w 3217184"/>
              <a:gd name="connsiteY5" fmla="*/ 3250059 h 3252230"/>
              <a:gd name="connsiteX6" fmla="*/ 885596 w 3217184"/>
              <a:gd name="connsiteY6" fmla="*/ 2982833 h 3252230"/>
              <a:gd name="connsiteX7" fmla="*/ 1637157 w 3217184"/>
              <a:gd name="connsiteY7" fmla="*/ 3173532 h 3252230"/>
              <a:gd name="connsiteX8" fmla="*/ 3217185 w 3217184"/>
              <a:gd name="connsiteY8" fmla="*/ 1586719 h 3252230"/>
              <a:gd name="connsiteX9" fmla="*/ 1637252 w 3217184"/>
              <a:gd name="connsiteY9" fmla="*/ 0 h 3252230"/>
              <a:gd name="connsiteX10" fmla="*/ 1637252 w 3217184"/>
              <a:gd name="connsiteY10" fmla="*/ 2825692 h 3252230"/>
              <a:gd name="connsiteX11" fmla="*/ 950619 w 3217184"/>
              <a:gd name="connsiteY11" fmla="*/ 2615790 h 3252230"/>
              <a:gd name="connsiteX12" fmla="*/ 911833 w 3217184"/>
              <a:gd name="connsiteY12" fmla="*/ 2610086 h 3252230"/>
              <a:gd name="connsiteX13" fmla="*/ 518941 w 3217184"/>
              <a:gd name="connsiteY13" fmla="*/ 2737092 h 3252230"/>
              <a:gd name="connsiteX14" fmla="*/ 636914 w 3217184"/>
              <a:gd name="connsiteY14" fmla="*/ 2338583 h 3252230"/>
              <a:gd name="connsiteX15" fmla="*/ 630734 w 3217184"/>
              <a:gd name="connsiteY15" fmla="*/ 2302458 h 3252230"/>
              <a:gd name="connsiteX16" fmla="*/ 404011 w 3217184"/>
              <a:gd name="connsiteY16" fmla="*/ 1587004 h 3252230"/>
              <a:gd name="connsiteX17" fmla="*/ 1637538 w 3217184"/>
              <a:gd name="connsiteY17" fmla="*/ 348221 h 3252230"/>
              <a:gd name="connsiteX18" fmla="*/ 2870874 w 3217184"/>
              <a:gd name="connsiteY18" fmla="*/ 1586909 h 3252230"/>
              <a:gd name="connsiteX19" fmla="*/ 1637252 w 3217184"/>
              <a:gd name="connsiteY19" fmla="*/ 2825692 h 325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7184" h="3252230">
                <a:moveTo>
                  <a:pt x="1637252" y="0"/>
                </a:moveTo>
                <a:cubicBezTo>
                  <a:pt x="764582" y="0"/>
                  <a:pt x="57035" y="710511"/>
                  <a:pt x="57035" y="1586909"/>
                </a:cubicBezTo>
                <a:cubicBezTo>
                  <a:pt x="56721" y="1864968"/>
                  <a:pt x="129603" y="2138211"/>
                  <a:pt x="268358" y="2379175"/>
                </a:cubicBezTo>
                <a:lnTo>
                  <a:pt x="2184" y="3193021"/>
                </a:lnTo>
                <a:cubicBezTo>
                  <a:pt x="-5473" y="3216865"/>
                  <a:pt x="7649" y="3242402"/>
                  <a:pt x="31493" y="3250059"/>
                </a:cubicBezTo>
                <a:cubicBezTo>
                  <a:pt x="40509" y="3252955"/>
                  <a:pt x="50205" y="3252955"/>
                  <a:pt x="59221" y="3250059"/>
                </a:cubicBezTo>
                <a:lnTo>
                  <a:pt x="885596" y="2982833"/>
                </a:lnTo>
                <a:cubicBezTo>
                  <a:pt x="1116200" y="3108323"/>
                  <a:pt x="1374622" y="3173894"/>
                  <a:pt x="1637157" y="3173532"/>
                </a:cubicBezTo>
                <a:cubicBezTo>
                  <a:pt x="2509828" y="3173532"/>
                  <a:pt x="3217185" y="2463117"/>
                  <a:pt x="3217185" y="1586719"/>
                </a:cubicBezTo>
                <a:cubicBezTo>
                  <a:pt x="3217185" y="710321"/>
                  <a:pt x="2509638" y="0"/>
                  <a:pt x="1637252" y="0"/>
                </a:cubicBezTo>
                <a:close/>
                <a:moveTo>
                  <a:pt x="1637252" y="2825692"/>
                </a:moveTo>
                <a:cubicBezTo>
                  <a:pt x="1392532" y="2825978"/>
                  <a:pt x="1153351" y="2752861"/>
                  <a:pt x="950619" y="2615790"/>
                </a:cubicBezTo>
                <a:cubicBezTo>
                  <a:pt x="939243" y="2608056"/>
                  <a:pt x="924953" y="2605955"/>
                  <a:pt x="911833" y="2610086"/>
                </a:cubicBezTo>
                <a:lnTo>
                  <a:pt x="518941" y="2737092"/>
                </a:lnTo>
                <a:lnTo>
                  <a:pt x="636914" y="2338583"/>
                </a:lnTo>
                <a:cubicBezTo>
                  <a:pt x="640462" y="2326228"/>
                  <a:pt x="638187" y="2312931"/>
                  <a:pt x="630734" y="2302458"/>
                </a:cubicBezTo>
                <a:cubicBezTo>
                  <a:pt x="482823" y="2093243"/>
                  <a:pt x="403594" y="1843226"/>
                  <a:pt x="404011" y="1587004"/>
                </a:cubicBezTo>
                <a:cubicBezTo>
                  <a:pt x="404011" y="902541"/>
                  <a:pt x="956322" y="348221"/>
                  <a:pt x="1637538" y="348221"/>
                </a:cubicBezTo>
                <a:cubicBezTo>
                  <a:pt x="2318753" y="348221"/>
                  <a:pt x="2870874" y="903111"/>
                  <a:pt x="2870874" y="1586909"/>
                </a:cubicBezTo>
                <a:cubicBezTo>
                  <a:pt x="2870874" y="2270707"/>
                  <a:pt x="2318468" y="2825692"/>
                  <a:pt x="1637252" y="2825692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3403E-23BB-8643-841F-69DDC3751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48E8-CCD9-3F46-A093-D496E331B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EDC0-4F85-9443-BA40-936F0A1D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7F6C-81B2-0949-A5F7-FD0A6DF2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3E54-391A-2C4E-9E8B-E93449BD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34" name="Graphic 7">
            <a:extLst>
              <a:ext uri="{FF2B5EF4-FFF2-40B4-BE49-F238E27FC236}">
                <a16:creationId xmlns:a16="http://schemas.microsoft.com/office/drawing/2014/main" id="{2455DB84-0E5C-9A45-BD21-244A27102218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  <a:solidFill>
            <a:schemeClr val="bg1"/>
          </a:solidFill>
        </p:grpSpPr>
        <p:grpSp>
          <p:nvGrpSpPr>
            <p:cNvPr id="35" name="Graphic 7">
              <a:extLst>
                <a:ext uri="{FF2B5EF4-FFF2-40B4-BE49-F238E27FC236}">
                  <a16:creationId xmlns:a16="http://schemas.microsoft.com/office/drawing/2014/main" id="{5C1ADAD4-5681-CE41-A34A-460FC77B62B5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grpFill/>
          </p:grpSpPr>
          <p:grpSp>
            <p:nvGrpSpPr>
              <p:cNvPr id="42" name="Graphic 7">
                <a:extLst>
                  <a:ext uri="{FF2B5EF4-FFF2-40B4-BE49-F238E27FC236}">
                    <a16:creationId xmlns:a16="http://schemas.microsoft.com/office/drawing/2014/main" id="{9977C81B-E3DD-784D-8540-50947FF26FE1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grpFill/>
            </p:grpSpPr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82632DD1-30B4-D143-BD19-E2CABD3D3860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5BC6EF4D-409E-9B49-A5D2-52AF8D3553BB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42807B52-D31B-A949-A4A1-DD2E8B17E700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76A95FC6-9C79-EB45-816B-08B6ED7F3504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43" name="Graphic 7">
                <a:extLst>
                  <a:ext uri="{FF2B5EF4-FFF2-40B4-BE49-F238E27FC236}">
                    <a16:creationId xmlns:a16="http://schemas.microsoft.com/office/drawing/2014/main" id="{BAF3A5E2-A1C0-634C-92B2-7215E8D9CB26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grpFill/>
            </p:grpSpPr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161893B8-6E91-4440-AEB7-59C2A40E3B62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0A288C47-84F5-774E-B254-0F8B844F46EE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6" name="Graphic 7">
              <a:extLst>
                <a:ext uri="{FF2B5EF4-FFF2-40B4-BE49-F238E27FC236}">
                  <a16:creationId xmlns:a16="http://schemas.microsoft.com/office/drawing/2014/main" id="{66A9726B-4FE8-654B-9F4F-4E496EDB65FC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grpFill/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CF9A61DA-4BDA-AB4D-8E53-6FF89F3F06DB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40D06B36-FD46-E04B-9442-BA23D3C93DAD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0D9B8ED1-35F6-9F42-8AC0-5BD221D8EE2E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A3010D48-8019-4043-B1AC-523A3AEC504A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2AF5EF0-3FEE-3647-B791-0FF261147A0F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grpFill/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7475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ndo colorido 6">
    <p:bg>
      <p:bgPr>
        <a:solidFill>
          <a:srgbClr val="FFD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23">
            <a:extLst>
              <a:ext uri="{FF2B5EF4-FFF2-40B4-BE49-F238E27FC236}">
                <a16:creationId xmlns:a16="http://schemas.microsoft.com/office/drawing/2014/main" id="{0EE278BA-835D-2D40-BAF9-DE819EF6B02E}"/>
              </a:ext>
            </a:extLst>
          </p:cNvPr>
          <p:cNvSpPr/>
          <p:nvPr userDrawn="1"/>
        </p:nvSpPr>
        <p:spPr>
          <a:xfrm>
            <a:off x="5980062" y="-2284395"/>
            <a:ext cx="8004276" cy="8091470"/>
          </a:xfrm>
          <a:custGeom>
            <a:avLst/>
            <a:gdLst>
              <a:gd name="connsiteX0" fmla="*/ 1637252 w 3217184"/>
              <a:gd name="connsiteY0" fmla="*/ 0 h 3252230"/>
              <a:gd name="connsiteX1" fmla="*/ 57035 w 3217184"/>
              <a:gd name="connsiteY1" fmla="*/ 1586909 h 3252230"/>
              <a:gd name="connsiteX2" fmla="*/ 268358 w 3217184"/>
              <a:gd name="connsiteY2" fmla="*/ 2379175 h 3252230"/>
              <a:gd name="connsiteX3" fmla="*/ 2184 w 3217184"/>
              <a:gd name="connsiteY3" fmla="*/ 3193021 h 3252230"/>
              <a:gd name="connsiteX4" fmla="*/ 31493 w 3217184"/>
              <a:gd name="connsiteY4" fmla="*/ 3250059 h 3252230"/>
              <a:gd name="connsiteX5" fmla="*/ 59221 w 3217184"/>
              <a:gd name="connsiteY5" fmla="*/ 3250059 h 3252230"/>
              <a:gd name="connsiteX6" fmla="*/ 885596 w 3217184"/>
              <a:gd name="connsiteY6" fmla="*/ 2982833 h 3252230"/>
              <a:gd name="connsiteX7" fmla="*/ 1637157 w 3217184"/>
              <a:gd name="connsiteY7" fmla="*/ 3173532 h 3252230"/>
              <a:gd name="connsiteX8" fmla="*/ 3217185 w 3217184"/>
              <a:gd name="connsiteY8" fmla="*/ 1586719 h 3252230"/>
              <a:gd name="connsiteX9" fmla="*/ 1637252 w 3217184"/>
              <a:gd name="connsiteY9" fmla="*/ 0 h 3252230"/>
              <a:gd name="connsiteX10" fmla="*/ 1637252 w 3217184"/>
              <a:gd name="connsiteY10" fmla="*/ 2825692 h 3252230"/>
              <a:gd name="connsiteX11" fmla="*/ 950619 w 3217184"/>
              <a:gd name="connsiteY11" fmla="*/ 2615790 h 3252230"/>
              <a:gd name="connsiteX12" fmla="*/ 911833 w 3217184"/>
              <a:gd name="connsiteY12" fmla="*/ 2610086 h 3252230"/>
              <a:gd name="connsiteX13" fmla="*/ 518941 w 3217184"/>
              <a:gd name="connsiteY13" fmla="*/ 2737092 h 3252230"/>
              <a:gd name="connsiteX14" fmla="*/ 636914 w 3217184"/>
              <a:gd name="connsiteY14" fmla="*/ 2338583 h 3252230"/>
              <a:gd name="connsiteX15" fmla="*/ 630734 w 3217184"/>
              <a:gd name="connsiteY15" fmla="*/ 2302458 h 3252230"/>
              <a:gd name="connsiteX16" fmla="*/ 404011 w 3217184"/>
              <a:gd name="connsiteY16" fmla="*/ 1587004 h 3252230"/>
              <a:gd name="connsiteX17" fmla="*/ 1637538 w 3217184"/>
              <a:gd name="connsiteY17" fmla="*/ 348221 h 3252230"/>
              <a:gd name="connsiteX18" fmla="*/ 2870874 w 3217184"/>
              <a:gd name="connsiteY18" fmla="*/ 1586909 h 3252230"/>
              <a:gd name="connsiteX19" fmla="*/ 1637252 w 3217184"/>
              <a:gd name="connsiteY19" fmla="*/ 2825692 h 325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7184" h="3252230">
                <a:moveTo>
                  <a:pt x="1637252" y="0"/>
                </a:moveTo>
                <a:cubicBezTo>
                  <a:pt x="764582" y="0"/>
                  <a:pt x="57035" y="710511"/>
                  <a:pt x="57035" y="1586909"/>
                </a:cubicBezTo>
                <a:cubicBezTo>
                  <a:pt x="56721" y="1864968"/>
                  <a:pt x="129603" y="2138211"/>
                  <a:pt x="268358" y="2379175"/>
                </a:cubicBezTo>
                <a:lnTo>
                  <a:pt x="2184" y="3193021"/>
                </a:lnTo>
                <a:cubicBezTo>
                  <a:pt x="-5473" y="3216865"/>
                  <a:pt x="7649" y="3242402"/>
                  <a:pt x="31493" y="3250059"/>
                </a:cubicBezTo>
                <a:cubicBezTo>
                  <a:pt x="40509" y="3252955"/>
                  <a:pt x="50205" y="3252955"/>
                  <a:pt x="59221" y="3250059"/>
                </a:cubicBezTo>
                <a:lnTo>
                  <a:pt x="885596" y="2982833"/>
                </a:lnTo>
                <a:cubicBezTo>
                  <a:pt x="1116200" y="3108323"/>
                  <a:pt x="1374622" y="3173894"/>
                  <a:pt x="1637157" y="3173532"/>
                </a:cubicBezTo>
                <a:cubicBezTo>
                  <a:pt x="2509828" y="3173532"/>
                  <a:pt x="3217185" y="2463117"/>
                  <a:pt x="3217185" y="1586719"/>
                </a:cubicBezTo>
                <a:cubicBezTo>
                  <a:pt x="3217185" y="710321"/>
                  <a:pt x="2509638" y="0"/>
                  <a:pt x="1637252" y="0"/>
                </a:cubicBezTo>
                <a:close/>
                <a:moveTo>
                  <a:pt x="1637252" y="2825692"/>
                </a:moveTo>
                <a:cubicBezTo>
                  <a:pt x="1392532" y="2825978"/>
                  <a:pt x="1153351" y="2752861"/>
                  <a:pt x="950619" y="2615790"/>
                </a:cubicBezTo>
                <a:cubicBezTo>
                  <a:pt x="939243" y="2608056"/>
                  <a:pt x="924953" y="2605955"/>
                  <a:pt x="911833" y="2610086"/>
                </a:cubicBezTo>
                <a:lnTo>
                  <a:pt x="518941" y="2737092"/>
                </a:lnTo>
                <a:lnTo>
                  <a:pt x="636914" y="2338583"/>
                </a:lnTo>
                <a:cubicBezTo>
                  <a:pt x="640462" y="2326228"/>
                  <a:pt x="638187" y="2312931"/>
                  <a:pt x="630734" y="2302458"/>
                </a:cubicBezTo>
                <a:cubicBezTo>
                  <a:pt x="482823" y="2093243"/>
                  <a:pt x="403594" y="1843226"/>
                  <a:pt x="404011" y="1587004"/>
                </a:cubicBezTo>
                <a:cubicBezTo>
                  <a:pt x="404011" y="902541"/>
                  <a:pt x="956322" y="348221"/>
                  <a:pt x="1637538" y="348221"/>
                </a:cubicBezTo>
                <a:cubicBezTo>
                  <a:pt x="2318753" y="348221"/>
                  <a:pt x="2870874" y="903111"/>
                  <a:pt x="2870874" y="1586909"/>
                </a:cubicBezTo>
                <a:cubicBezTo>
                  <a:pt x="2870874" y="2270707"/>
                  <a:pt x="2318468" y="2825692"/>
                  <a:pt x="1637252" y="282569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1AC20-ACFF-A244-B6DA-EE2AD11F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16BC-BFE8-3844-915E-F0202A24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SzPct val="70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E7DA-AD8A-3E44-8E48-F4AE7684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BCE6-EDF7-C34E-8E6A-33A2712A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7F68-10D8-2045-A68A-CA35952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28" name="Graphic 7">
            <a:extLst>
              <a:ext uri="{FF2B5EF4-FFF2-40B4-BE49-F238E27FC236}">
                <a16:creationId xmlns:a16="http://schemas.microsoft.com/office/drawing/2014/main" id="{55CB2BA8-8DA3-EE4B-A14C-48B7C8EDDC47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  <a:solidFill>
            <a:schemeClr val="bg1"/>
          </a:solidFill>
        </p:grpSpPr>
        <p:grpSp>
          <p:nvGrpSpPr>
            <p:cNvPr id="29" name="Graphic 7">
              <a:extLst>
                <a:ext uri="{FF2B5EF4-FFF2-40B4-BE49-F238E27FC236}">
                  <a16:creationId xmlns:a16="http://schemas.microsoft.com/office/drawing/2014/main" id="{980F8B97-B861-CA46-9614-B0617E4880F7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grpFill/>
          </p:grpSpPr>
          <p:grpSp>
            <p:nvGrpSpPr>
              <p:cNvPr id="36" name="Graphic 7">
                <a:extLst>
                  <a:ext uri="{FF2B5EF4-FFF2-40B4-BE49-F238E27FC236}">
                    <a16:creationId xmlns:a16="http://schemas.microsoft.com/office/drawing/2014/main" id="{4CDB3EC8-7E09-EE49-B546-578D91964108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grpFill/>
            </p:grpSpPr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7A2FB304-0583-B943-8E2D-7A9A18B73E58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E4C4CC18-F126-8C4E-9972-A3211247D890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42B4C8E1-2FAC-F74C-ADBB-E70D44174D4F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A2F6216F-888E-014A-BB04-33BEB072BC8C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7" name="Graphic 7">
                <a:extLst>
                  <a:ext uri="{FF2B5EF4-FFF2-40B4-BE49-F238E27FC236}">
                    <a16:creationId xmlns:a16="http://schemas.microsoft.com/office/drawing/2014/main" id="{489EACA9-A4EE-AA41-9016-C9B80B804593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grpFill/>
            </p:grpSpPr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EAEDE9DB-92A7-C547-8BFD-22DC02EF98E7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79316189-24CA-1041-8A1E-FA7234320DD8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0" name="Graphic 7">
              <a:extLst>
                <a:ext uri="{FF2B5EF4-FFF2-40B4-BE49-F238E27FC236}">
                  <a16:creationId xmlns:a16="http://schemas.microsoft.com/office/drawing/2014/main" id="{5B0C6244-7F5E-0E4A-BD66-B5C3AC182A97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567ABB2-299E-434C-B10C-B076EF75F205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8858EDA1-EF3A-BD4D-AE29-490CF9BBA5A6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7461E99B-BF54-C14A-9B35-75D71F8154C4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B922281A-88D5-5F44-A552-0BA4622F870C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07CDE94-86DA-CA44-B5C9-4CE11BBC55B7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grpFill/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2940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ndo colorido 7">
    <p:bg>
      <p:bgPr>
        <a:solidFill>
          <a:srgbClr val="FF9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23">
            <a:extLst>
              <a:ext uri="{FF2B5EF4-FFF2-40B4-BE49-F238E27FC236}">
                <a16:creationId xmlns:a16="http://schemas.microsoft.com/office/drawing/2014/main" id="{0EE278BA-835D-2D40-BAF9-DE819EF6B02E}"/>
              </a:ext>
            </a:extLst>
          </p:cNvPr>
          <p:cNvSpPr/>
          <p:nvPr userDrawn="1"/>
        </p:nvSpPr>
        <p:spPr>
          <a:xfrm>
            <a:off x="5980062" y="-2284395"/>
            <a:ext cx="8004276" cy="8091470"/>
          </a:xfrm>
          <a:custGeom>
            <a:avLst/>
            <a:gdLst>
              <a:gd name="connsiteX0" fmla="*/ 1637252 w 3217184"/>
              <a:gd name="connsiteY0" fmla="*/ 0 h 3252230"/>
              <a:gd name="connsiteX1" fmla="*/ 57035 w 3217184"/>
              <a:gd name="connsiteY1" fmla="*/ 1586909 h 3252230"/>
              <a:gd name="connsiteX2" fmla="*/ 268358 w 3217184"/>
              <a:gd name="connsiteY2" fmla="*/ 2379175 h 3252230"/>
              <a:gd name="connsiteX3" fmla="*/ 2184 w 3217184"/>
              <a:gd name="connsiteY3" fmla="*/ 3193021 h 3252230"/>
              <a:gd name="connsiteX4" fmla="*/ 31493 w 3217184"/>
              <a:gd name="connsiteY4" fmla="*/ 3250059 h 3252230"/>
              <a:gd name="connsiteX5" fmla="*/ 59221 w 3217184"/>
              <a:gd name="connsiteY5" fmla="*/ 3250059 h 3252230"/>
              <a:gd name="connsiteX6" fmla="*/ 885596 w 3217184"/>
              <a:gd name="connsiteY6" fmla="*/ 2982833 h 3252230"/>
              <a:gd name="connsiteX7" fmla="*/ 1637157 w 3217184"/>
              <a:gd name="connsiteY7" fmla="*/ 3173532 h 3252230"/>
              <a:gd name="connsiteX8" fmla="*/ 3217185 w 3217184"/>
              <a:gd name="connsiteY8" fmla="*/ 1586719 h 3252230"/>
              <a:gd name="connsiteX9" fmla="*/ 1637252 w 3217184"/>
              <a:gd name="connsiteY9" fmla="*/ 0 h 3252230"/>
              <a:gd name="connsiteX10" fmla="*/ 1637252 w 3217184"/>
              <a:gd name="connsiteY10" fmla="*/ 2825692 h 3252230"/>
              <a:gd name="connsiteX11" fmla="*/ 950619 w 3217184"/>
              <a:gd name="connsiteY11" fmla="*/ 2615790 h 3252230"/>
              <a:gd name="connsiteX12" fmla="*/ 911833 w 3217184"/>
              <a:gd name="connsiteY12" fmla="*/ 2610086 h 3252230"/>
              <a:gd name="connsiteX13" fmla="*/ 518941 w 3217184"/>
              <a:gd name="connsiteY13" fmla="*/ 2737092 h 3252230"/>
              <a:gd name="connsiteX14" fmla="*/ 636914 w 3217184"/>
              <a:gd name="connsiteY14" fmla="*/ 2338583 h 3252230"/>
              <a:gd name="connsiteX15" fmla="*/ 630734 w 3217184"/>
              <a:gd name="connsiteY15" fmla="*/ 2302458 h 3252230"/>
              <a:gd name="connsiteX16" fmla="*/ 404011 w 3217184"/>
              <a:gd name="connsiteY16" fmla="*/ 1587004 h 3252230"/>
              <a:gd name="connsiteX17" fmla="*/ 1637538 w 3217184"/>
              <a:gd name="connsiteY17" fmla="*/ 348221 h 3252230"/>
              <a:gd name="connsiteX18" fmla="*/ 2870874 w 3217184"/>
              <a:gd name="connsiteY18" fmla="*/ 1586909 h 3252230"/>
              <a:gd name="connsiteX19" fmla="*/ 1637252 w 3217184"/>
              <a:gd name="connsiteY19" fmla="*/ 2825692 h 325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7184" h="3252230">
                <a:moveTo>
                  <a:pt x="1637252" y="0"/>
                </a:moveTo>
                <a:cubicBezTo>
                  <a:pt x="764582" y="0"/>
                  <a:pt x="57035" y="710511"/>
                  <a:pt x="57035" y="1586909"/>
                </a:cubicBezTo>
                <a:cubicBezTo>
                  <a:pt x="56721" y="1864968"/>
                  <a:pt x="129603" y="2138211"/>
                  <a:pt x="268358" y="2379175"/>
                </a:cubicBezTo>
                <a:lnTo>
                  <a:pt x="2184" y="3193021"/>
                </a:lnTo>
                <a:cubicBezTo>
                  <a:pt x="-5473" y="3216865"/>
                  <a:pt x="7649" y="3242402"/>
                  <a:pt x="31493" y="3250059"/>
                </a:cubicBezTo>
                <a:cubicBezTo>
                  <a:pt x="40509" y="3252955"/>
                  <a:pt x="50205" y="3252955"/>
                  <a:pt x="59221" y="3250059"/>
                </a:cubicBezTo>
                <a:lnTo>
                  <a:pt x="885596" y="2982833"/>
                </a:lnTo>
                <a:cubicBezTo>
                  <a:pt x="1116200" y="3108323"/>
                  <a:pt x="1374622" y="3173894"/>
                  <a:pt x="1637157" y="3173532"/>
                </a:cubicBezTo>
                <a:cubicBezTo>
                  <a:pt x="2509828" y="3173532"/>
                  <a:pt x="3217185" y="2463117"/>
                  <a:pt x="3217185" y="1586719"/>
                </a:cubicBezTo>
                <a:cubicBezTo>
                  <a:pt x="3217185" y="710321"/>
                  <a:pt x="2509638" y="0"/>
                  <a:pt x="1637252" y="0"/>
                </a:cubicBezTo>
                <a:close/>
                <a:moveTo>
                  <a:pt x="1637252" y="2825692"/>
                </a:moveTo>
                <a:cubicBezTo>
                  <a:pt x="1392532" y="2825978"/>
                  <a:pt x="1153351" y="2752861"/>
                  <a:pt x="950619" y="2615790"/>
                </a:cubicBezTo>
                <a:cubicBezTo>
                  <a:pt x="939243" y="2608056"/>
                  <a:pt x="924953" y="2605955"/>
                  <a:pt x="911833" y="2610086"/>
                </a:cubicBezTo>
                <a:lnTo>
                  <a:pt x="518941" y="2737092"/>
                </a:lnTo>
                <a:lnTo>
                  <a:pt x="636914" y="2338583"/>
                </a:lnTo>
                <a:cubicBezTo>
                  <a:pt x="640462" y="2326228"/>
                  <a:pt x="638187" y="2312931"/>
                  <a:pt x="630734" y="2302458"/>
                </a:cubicBezTo>
                <a:cubicBezTo>
                  <a:pt x="482823" y="2093243"/>
                  <a:pt x="403594" y="1843226"/>
                  <a:pt x="404011" y="1587004"/>
                </a:cubicBezTo>
                <a:cubicBezTo>
                  <a:pt x="404011" y="902541"/>
                  <a:pt x="956322" y="348221"/>
                  <a:pt x="1637538" y="348221"/>
                </a:cubicBezTo>
                <a:cubicBezTo>
                  <a:pt x="2318753" y="348221"/>
                  <a:pt x="2870874" y="903111"/>
                  <a:pt x="2870874" y="1586909"/>
                </a:cubicBezTo>
                <a:cubicBezTo>
                  <a:pt x="2870874" y="2270707"/>
                  <a:pt x="2318468" y="2825692"/>
                  <a:pt x="1637252" y="282569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1AC20-ACFF-A244-B6DA-EE2AD11F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16BC-BFE8-3844-915E-F0202A24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SzPct val="70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E7DA-AD8A-3E44-8E48-F4AE7684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BCE6-EDF7-C34E-8E6A-33A2712A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7F68-10D8-2045-A68A-CA35952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28" name="Graphic 7">
            <a:extLst>
              <a:ext uri="{FF2B5EF4-FFF2-40B4-BE49-F238E27FC236}">
                <a16:creationId xmlns:a16="http://schemas.microsoft.com/office/drawing/2014/main" id="{55CB2BA8-8DA3-EE4B-A14C-48B7C8EDDC47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  <a:solidFill>
            <a:schemeClr val="bg1"/>
          </a:solidFill>
        </p:grpSpPr>
        <p:grpSp>
          <p:nvGrpSpPr>
            <p:cNvPr id="29" name="Graphic 7">
              <a:extLst>
                <a:ext uri="{FF2B5EF4-FFF2-40B4-BE49-F238E27FC236}">
                  <a16:creationId xmlns:a16="http://schemas.microsoft.com/office/drawing/2014/main" id="{980F8B97-B861-CA46-9614-B0617E4880F7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grpFill/>
          </p:grpSpPr>
          <p:grpSp>
            <p:nvGrpSpPr>
              <p:cNvPr id="36" name="Graphic 7">
                <a:extLst>
                  <a:ext uri="{FF2B5EF4-FFF2-40B4-BE49-F238E27FC236}">
                    <a16:creationId xmlns:a16="http://schemas.microsoft.com/office/drawing/2014/main" id="{4CDB3EC8-7E09-EE49-B546-578D91964108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grpFill/>
            </p:grpSpPr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7A2FB304-0583-B943-8E2D-7A9A18B73E58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E4C4CC18-F126-8C4E-9972-A3211247D890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42B4C8E1-2FAC-F74C-ADBB-E70D44174D4F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A2F6216F-888E-014A-BB04-33BEB072BC8C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7" name="Graphic 7">
                <a:extLst>
                  <a:ext uri="{FF2B5EF4-FFF2-40B4-BE49-F238E27FC236}">
                    <a16:creationId xmlns:a16="http://schemas.microsoft.com/office/drawing/2014/main" id="{489EACA9-A4EE-AA41-9016-C9B80B804593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grpFill/>
            </p:grpSpPr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EAEDE9DB-92A7-C547-8BFD-22DC02EF98E7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79316189-24CA-1041-8A1E-FA7234320DD8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0" name="Graphic 7">
              <a:extLst>
                <a:ext uri="{FF2B5EF4-FFF2-40B4-BE49-F238E27FC236}">
                  <a16:creationId xmlns:a16="http://schemas.microsoft.com/office/drawing/2014/main" id="{5B0C6244-7F5E-0E4A-BD66-B5C3AC182A97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567ABB2-299E-434C-B10C-B076EF75F205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8858EDA1-EF3A-BD4D-AE29-490CF9BBA5A6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7461E99B-BF54-C14A-9B35-75D71F8154C4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B922281A-88D5-5F44-A552-0BA4622F870C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07CDE94-86DA-CA44-B5C9-4CE11BBC55B7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grpFill/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40328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ndo colorido 8">
    <p:bg>
      <p:bgPr>
        <a:solidFill>
          <a:srgbClr val="BB83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23">
            <a:extLst>
              <a:ext uri="{FF2B5EF4-FFF2-40B4-BE49-F238E27FC236}">
                <a16:creationId xmlns:a16="http://schemas.microsoft.com/office/drawing/2014/main" id="{0EE278BA-835D-2D40-BAF9-DE819EF6B02E}"/>
              </a:ext>
            </a:extLst>
          </p:cNvPr>
          <p:cNvSpPr/>
          <p:nvPr userDrawn="1"/>
        </p:nvSpPr>
        <p:spPr>
          <a:xfrm>
            <a:off x="5980062" y="-2284395"/>
            <a:ext cx="8004276" cy="8091470"/>
          </a:xfrm>
          <a:custGeom>
            <a:avLst/>
            <a:gdLst>
              <a:gd name="connsiteX0" fmla="*/ 1637252 w 3217184"/>
              <a:gd name="connsiteY0" fmla="*/ 0 h 3252230"/>
              <a:gd name="connsiteX1" fmla="*/ 57035 w 3217184"/>
              <a:gd name="connsiteY1" fmla="*/ 1586909 h 3252230"/>
              <a:gd name="connsiteX2" fmla="*/ 268358 w 3217184"/>
              <a:gd name="connsiteY2" fmla="*/ 2379175 h 3252230"/>
              <a:gd name="connsiteX3" fmla="*/ 2184 w 3217184"/>
              <a:gd name="connsiteY3" fmla="*/ 3193021 h 3252230"/>
              <a:gd name="connsiteX4" fmla="*/ 31493 w 3217184"/>
              <a:gd name="connsiteY4" fmla="*/ 3250059 h 3252230"/>
              <a:gd name="connsiteX5" fmla="*/ 59221 w 3217184"/>
              <a:gd name="connsiteY5" fmla="*/ 3250059 h 3252230"/>
              <a:gd name="connsiteX6" fmla="*/ 885596 w 3217184"/>
              <a:gd name="connsiteY6" fmla="*/ 2982833 h 3252230"/>
              <a:gd name="connsiteX7" fmla="*/ 1637157 w 3217184"/>
              <a:gd name="connsiteY7" fmla="*/ 3173532 h 3252230"/>
              <a:gd name="connsiteX8" fmla="*/ 3217185 w 3217184"/>
              <a:gd name="connsiteY8" fmla="*/ 1586719 h 3252230"/>
              <a:gd name="connsiteX9" fmla="*/ 1637252 w 3217184"/>
              <a:gd name="connsiteY9" fmla="*/ 0 h 3252230"/>
              <a:gd name="connsiteX10" fmla="*/ 1637252 w 3217184"/>
              <a:gd name="connsiteY10" fmla="*/ 2825692 h 3252230"/>
              <a:gd name="connsiteX11" fmla="*/ 950619 w 3217184"/>
              <a:gd name="connsiteY11" fmla="*/ 2615790 h 3252230"/>
              <a:gd name="connsiteX12" fmla="*/ 911833 w 3217184"/>
              <a:gd name="connsiteY12" fmla="*/ 2610086 h 3252230"/>
              <a:gd name="connsiteX13" fmla="*/ 518941 w 3217184"/>
              <a:gd name="connsiteY13" fmla="*/ 2737092 h 3252230"/>
              <a:gd name="connsiteX14" fmla="*/ 636914 w 3217184"/>
              <a:gd name="connsiteY14" fmla="*/ 2338583 h 3252230"/>
              <a:gd name="connsiteX15" fmla="*/ 630734 w 3217184"/>
              <a:gd name="connsiteY15" fmla="*/ 2302458 h 3252230"/>
              <a:gd name="connsiteX16" fmla="*/ 404011 w 3217184"/>
              <a:gd name="connsiteY16" fmla="*/ 1587004 h 3252230"/>
              <a:gd name="connsiteX17" fmla="*/ 1637538 w 3217184"/>
              <a:gd name="connsiteY17" fmla="*/ 348221 h 3252230"/>
              <a:gd name="connsiteX18" fmla="*/ 2870874 w 3217184"/>
              <a:gd name="connsiteY18" fmla="*/ 1586909 h 3252230"/>
              <a:gd name="connsiteX19" fmla="*/ 1637252 w 3217184"/>
              <a:gd name="connsiteY19" fmla="*/ 2825692 h 325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7184" h="3252230">
                <a:moveTo>
                  <a:pt x="1637252" y="0"/>
                </a:moveTo>
                <a:cubicBezTo>
                  <a:pt x="764582" y="0"/>
                  <a:pt x="57035" y="710511"/>
                  <a:pt x="57035" y="1586909"/>
                </a:cubicBezTo>
                <a:cubicBezTo>
                  <a:pt x="56721" y="1864968"/>
                  <a:pt x="129603" y="2138211"/>
                  <a:pt x="268358" y="2379175"/>
                </a:cubicBezTo>
                <a:lnTo>
                  <a:pt x="2184" y="3193021"/>
                </a:lnTo>
                <a:cubicBezTo>
                  <a:pt x="-5473" y="3216865"/>
                  <a:pt x="7649" y="3242402"/>
                  <a:pt x="31493" y="3250059"/>
                </a:cubicBezTo>
                <a:cubicBezTo>
                  <a:pt x="40509" y="3252955"/>
                  <a:pt x="50205" y="3252955"/>
                  <a:pt x="59221" y="3250059"/>
                </a:cubicBezTo>
                <a:lnTo>
                  <a:pt x="885596" y="2982833"/>
                </a:lnTo>
                <a:cubicBezTo>
                  <a:pt x="1116200" y="3108323"/>
                  <a:pt x="1374622" y="3173894"/>
                  <a:pt x="1637157" y="3173532"/>
                </a:cubicBezTo>
                <a:cubicBezTo>
                  <a:pt x="2509828" y="3173532"/>
                  <a:pt x="3217185" y="2463117"/>
                  <a:pt x="3217185" y="1586719"/>
                </a:cubicBezTo>
                <a:cubicBezTo>
                  <a:pt x="3217185" y="710321"/>
                  <a:pt x="2509638" y="0"/>
                  <a:pt x="1637252" y="0"/>
                </a:cubicBezTo>
                <a:close/>
                <a:moveTo>
                  <a:pt x="1637252" y="2825692"/>
                </a:moveTo>
                <a:cubicBezTo>
                  <a:pt x="1392532" y="2825978"/>
                  <a:pt x="1153351" y="2752861"/>
                  <a:pt x="950619" y="2615790"/>
                </a:cubicBezTo>
                <a:cubicBezTo>
                  <a:pt x="939243" y="2608056"/>
                  <a:pt x="924953" y="2605955"/>
                  <a:pt x="911833" y="2610086"/>
                </a:cubicBezTo>
                <a:lnTo>
                  <a:pt x="518941" y="2737092"/>
                </a:lnTo>
                <a:lnTo>
                  <a:pt x="636914" y="2338583"/>
                </a:lnTo>
                <a:cubicBezTo>
                  <a:pt x="640462" y="2326228"/>
                  <a:pt x="638187" y="2312931"/>
                  <a:pt x="630734" y="2302458"/>
                </a:cubicBezTo>
                <a:cubicBezTo>
                  <a:pt x="482823" y="2093243"/>
                  <a:pt x="403594" y="1843226"/>
                  <a:pt x="404011" y="1587004"/>
                </a:cubicBezTo>
                <a:cubicBezTo>
                  <a:pt x="404011" y="902541"/>
                  <a:pt x="956322" y="348221"/>
                  <a:pt x="1637538" y="348221"/>
                </a:cubicBezTo>
                <a:cubicBezTo>
                  <a:pt x="2318753" y="348221"/>
                  <a:pt x="2870874" y="903111"/>
                  <a:pt x="2870874" y="1586909"/>
                </a:cubicBezTo>
                <a:cubicBezTo>
                  <a:pt x="2870874" y="2270707"/>
                  <a:pt x="2318468" y="2825692"/>
                  <a:pt x="1637252" y="282569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1AC20-ACFF-A244-B6DA-EE2AD11F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16BC-BFE8-3844-915E-F0202A24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SzPct val="70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E7DA-AD8A-3E44-8E48-F4AE7684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BCE6-EDF7-C34E-8E6A-33A2712A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7F68-10D8-2045-A68A-CA35952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28" name="Graphic 7">
            <a:extLst>
              <a:ext uri="{FF2B5EF4-FFF2-40B4-BE49-F238E27FC236}">
                <a16:creationId xmlns:a16="http://schemas.microsoft.com/office/drawing/2014/main" id="{55CB2BA8-8DA3-EE4B-A14C-48B7C8EDDC47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  <a:solidFill>
            <a:schemeClr val="bg1"/>
          </a:solidFill>
        </p:grpSpPr>
        <p:grpSp>
          <p:nvGrpSpPr>
            <p:cNvPr id="29" name="Graphic 7">
              <a:extLst>
                <a:ext uri="{FF2B5EF4-FFF2-40B4-BE49-F238E27FC236}">
                  <a16:creationId xmlns:a16="http://schemas.microsoft.com/office/drawing/2014/main" id="{980F8B97-B861-CA46-9614-B0617E4880F7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grpFill/>
          </p:grpSpPr>
          <p:grpSp>
            <p:nvGrpSpPr>
              <p:cNvPr id="36" name="Graphic 7">
                <a:extLst>
                  <a:ext uri="{FF2B5EF4-FFF2-40B4-BE49-F238E27FC236}">
                    <a16:creationId xmlns:a16="http://schemas.microsoft.com/office/drawing/2014/main" id="{4CDB3EC8-7E09-EE49-B546-578D91964108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grpFill/>
            </p:grpSpPr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7A2FB304-0583-B943-8E2D-7A9A18B73E58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E4C4CC18-F126-8C4E-9972-A3211247D890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42B4C8E1-2FAC-F74C-ADBB-E70D44174D4F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A2F6216F-888E-014A-BB04-33BEB072BC8C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7" name="Graphic 7">
                <a:extLst>
                  <a:ext uri="{FF2B5EF4-FFF2-40B4-BE49-F238E27FC236}">
                    <a16:creationId xmlns:a16="http://schemas.microsoft.com/office/drawing/2014/main" id="{489EACA9-A4EE-AA41-9016-C9B80B804593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grpFill/>
            </p:grpSpPr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EAEDE9DB-92A7-C547-8BFD-22DC02EF98E7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79316189-24CA-1041-8A1E-FA7234320DD8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0" name="Graphic 7">
              <a:extLst>
                <a:ext uri="{FF2B5EF4-FFF2-40B4-BE49-F238E27FC236}">
                  <a16:creationId xmlns:a16="http://schemas.microsoft.com/office/drawing/2014/main" id="{5B0C6244-7F5E-0E4A-BD66-B5C3AC182A97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567ABB2-299E-434C-B10C-B076EF75F205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8858EDA1-EF3A-BD4D-AE29-490CF9BBA5A6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7461E99B-BF54-C14A-9B35-75D71F8154C4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B922281A-88D5-5F44-A552-0BA4622F870C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07CDE94-86DA-CA44-B5C9-4CE11BBC55B7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grpFill/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76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ndo colorido 9">
    <p:bg>
      <p:bgPr>
        <a:solidFill>
          <a:srgbClr val="FF9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23">
            <a:extLst>
              <a:ext uri="{FF2B5EF4-FFF2-40B4-BE49-F238E27FC236}">
                <a16:creationId xmlns:a16="http://schemas.microsoft.com/office/drawing/2014/main" id="{0EE278BA-835D-2D40-BAF9-DE819EF6B02E}"/>
              </a:ext>
            </a:extLst>
          </p:cNvPr>
          <p:cNvSpPr/>
          <p:nvPr userDrawn="1"/>
        </p:nvSpPr>
        <p:spPr>
          <a:xfrm>
            <a:off x="5980062" y="-2284395"/>
            <a:ext cx="8004276" cy="8091470"/>
          </a:xfrm>
          <a:custGeom>
            <a:avLst/>
            <a:gdLst>
              <a:gd name="connsiteX0" fmla="*/ 1637252 w 3217184"/>
              <a:gd name="connsiteY0" fmla="*/ 0 h 3252230"/>
              <a:gd name="connsiteX1" fmla="*/ 57035 w 3217184"/>
              <a:gd name="connsiteY1" fmla="*/ 1586909 h 3252230"/>
              <a:gd name="connsiteX2" fmla="*/ 268358 w 3217184"/>
              <a:gd name="connsiteY2" fmla="*/ 2379175 h 3252230"/>
              <a:gd name="connsiteX3" fmla="*/ 2184 w 3217184"/>
              <a:gd name="connsiteY3" fmla="*/ 3193021 h 3252230"/>
              <a:gd name="connsiteX4" fmla="*/ 31493 w 3217184"/>
              <a:gd name="connsiteY4" fmla="*/ 3250059 h 3252230"/>
              <a:gd name="connsiteX5" fmla="*/ 59221 w 3217184"/>
              <a:gd name="connsiteY5" fmla="*/ 3250059 h 3252230"/>
              <a:gd name="connsiteX6" fmla="*/ 885596 w 3217184"/>
              <a:gd name="connsiteY6" fmla="*/ 2982833 h 3252230"/>
              <a:gd name="connsiteX7" fmla="*/ 1637157 w 3217184"/>
              <a:gd name="connsiteY7" fmla="*/ 3173532 h 3252230"/>
              <a:gd name="connsiteX8" fmla="*/ 3217185 w 3217184"/>
              <a:gd name="connsiteY8" fmla="*/ 1586719 h 3252230"/>
              <a:gd name="connsiteX9" fmla="*/ 1637252 w 3217184"/>
              <a:gd name="connsiteY9" fmla="*/ 0 h 3252230"/>
              <a:gd name="connsiteX10" fmla="*/ 1637252 w 3217184"/>
              <a:gd name="connsiteY10" fmla="*/ 2825692 h 3252230"/>
              <a:gd name="connsiteX11" fmla="*/ 950619 w 3217184"/>
              <a:gd name="connsiteY11" fmla="*/ 2615790 h 3252230"/>
              <a:gd name="connsiteX12" fmla="*/ 911833 w 3217184"/>
              <a:gd name="connsiteY12" fmla="*/ 2610086 h 3252230"/>
              <a:gd name="connsiteX13" fmla="*/ 518941 w 3217184"/>
              <a:gd name="connsiteY13" fmla="*/ 2737092 h 3252230"/>
              <a:gd name="connsiteX14" fmla="*/ 636914 w 3217184"/>
              <a:gd name="connsiteY14" fmla="*/ 2338583 h 3252230"/>
              <a:gd name="connsiteX15" fmla="*/ 630734 w 3217184"/>
              <a:gd name="connsiteY15" fmla="*/ 2302458 h 3252230"/>
              <a:gd name="connsiteX16" fmla="*/ 404011 w 3217184"/>
              <a:gd name="connsiteY16" fmla="*/ 1587004 h 3252230"/>
              <a:gd name="connsiteX17" fmla="*/ 1637538 w 3217184"/>
              <a:gd name="connsiteY17" fmla="*/ 348221 h 3252230"/>
              <a:gd name="connsiteX18" fmla="*/ 2870874 w 3217184"/>
              <a:gd name="connsiteY18" fmla="*/ 1586909 h 3252230"/>
              <a:gd name="connsiteX19" fmla="*/ 1637252 w 3217184"/>
              <a:gd name="connsiteY19" fmla="*/ 2825692 h 325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7184" h="3252230">
                <a:moveTo>
                  <a:pt x="1637252" y="0"/>
                </a:moveTo>
                <a:cubicBezTo>
                  <a:pt x="764582" y="0"/>
                  <a:pt x="57035" y="710511"/>
                  <a:pt x="57035" y="1586909"/>
                </a:cubicBezTo>
                <a:cubicBezTo>
                  <a:pt x="56721" y="1864968"/>
                  <a:pt x="129603" y="2138211"/>
                  <a:pt x="268358" y="2379175"/>
                </a:cubicBezTo>
                <a:lnTo>
                  <a:pt x="2184" y="3193021"/>
                </a:lnTo>
                <a:cubicBezTo>
                  <a:pt x="-5473" y="3216865"/>
                  <a:pt x="7649" y="3242402"/>
                  <a:pt x="31493" y="3250059"/>
                </a:cubicBezTo>
                <a:cubicBezTo>
                  <a:pt x="40509" y="3252955"/>
                  <a:pt x="50205" y="3252955"/>
                  <a:pt x="59221" y="3250059"/>
                </a:cubicBezTo>
                <a:lnTo>
                  <a:pt x="885596" y="2982833"/>
                </a:lnTo>
                <a:cubicBezTo>
                  <a:pt x="1116200" y="3108323"/>
                  <a:pt x="1374622" y="3173894"/>
                  <a:pt x="1637157" y="3173532"/>
                </a:cubicBezTo>
                <a:cubicBezTo>
                  <a:pt x="2509828" y="3173532"/>
                  <a:pt x="3217185" y="2463117"/>
                  <a:pt x="3217185" y="1586719"/>
                </a:cubicBezTo>
                <a:cubicBezTo>
                  <a:pt x="3217185" y="710321"/>
                  <a:pt x="2509638" y="0"/>
                  <a:pt x="1637252" y="0"/>
                </a:cubicBezTo>
                <a:close/>
                <a:moveTo>
                  <a:pt x="1637252" y="2825692"/>
                </a:moveTo>
                <a:cubicBezTo>
                  <a:pt x="1392532" y="2825978"/>
                  <a:pt x="1153351" y="2752861"/>
                  <a:pt x="950619" y="2615790"/>
                </a:cubicBezTo>
                <a:cubicBezTo>
                  <a:pt x="939243" y="2608056"/>
                  <a:pt x="924953" y="2605955"/>
                  <a:pt x="911833" y="2610086"/>
                </a:cubicBezTo>
                <a:lnTo>
                  <a:pt x="518941" y="2737092"/>
                </a:lnTo>
                <a:lnTo>
                  <a:pt x="636914" y="2338583"/>
                </a:lnTo>
                <a:cubicBezTo>
                  <a:pt x="640462" y="2326228"/>
                  <a:pt x="638187" y="2312931"/>
                  <a:pt x="630734" y="2302458"/>
                </a:cubicBezTo>
                <a:cubicBezTo>
                  <a:pt x="482823" y="2093243"/>
                  <a:pt x="403594" y="1843226"/>
                  <a:pt x="404011" y="1587004"/>
                </a:cubicBezTo>
                <a:cubicBezTo>
                  <a:pt x="404011" y="902541"/>
                  <a:pt x="956322" y="348221"/>
                  <a:pt x="1637538" y="348221"/>
                </a:cubicBezTo>
                <a:cubicBezTo>
                  <a:pt x="2318753" y="348221"/>
                  <a:pt x="2870874" y="903111"/>
                  <a:pt x="2870874" y="1586909"/>
                </a:cubicBezTo>
                <a:cubicBezTo>
                  <a:pt x="2870874" y="2270707"/>
                  <a:pt x="2318468" y="2825692"/>
                  <a:pt x="1637252" y="282569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1AC20-ACFF-A244-B6DA-EE2AD11F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16BC-BFE8-3844-915E-F0202A24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SzPct val="70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E7DA-AD8A-3E44-8E48-F4AE7684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BCE6-EDF7-C34E-8E6A-33A2712A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7F68-10D8-2045-A68A-CA35952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28" name="Graphic 7">
            <a:extLst>
              <a:ext uri="{FF2B5EF4-FFF2-40B4-BE49-F238E27FC236}">
                <a16:creationId xmlns:a16="http://schemas.microsoft.com/office/drawing/2014/main" id="{55CB2BA8-8DA3-EE4B-A14C-48B7C8EDDC47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  <a:solidFill>
            <a:schemeClr val="bg1"/>
          </a:solidFill>
        </p:grpSpPr>
        <p:grpSp>
          <p:nvGrpSpPr>
            <p:cNvPr id="29" name="Graphic 7">
              <a:extLst>
                <a:ext uri="{FF2B5EF4-FFF2-40B4-BE49-F238E27FC236}">
                  <a16:creationId xmlns:a16="http://schemas.microsoft.com/office/drawing/2014/main" id="{980F8B97-B861-CA46-9614-B0617E4880F7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grpFill/>
          </p:grpSpPr>
          <p:grpSp>
            <p:nvGrpSpPr>
              <p:cNvPr id="36" name="Graphic 7">
                <a:extLst>
                  <a:ext uri="{FF2B5EF4-FFF2-40B4-BE49-F238E27FC236}">
                    <a16:creationId xmlns:a16="http://schemas.microsoft.com/office/drawing/2014/main" id="{4CDB3EC8-7E09-EE49-B546-578D91964108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grpFill/>
            </p:grpSpPr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7A2FB304-0583-B943-8E2D-7A9A18B73E58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E4C4CC18-F126-8C4E-9972-A3211247D890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42B4C8E1-2FAC-F74C-ADBB-E70D44174D4F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A2F6216F-888E-014A-BB04-33BEB072BC8C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7" name="Graphic 7">
                <a:extLst>
                  <a:ext uri="{FF2B5EF4-FFF2-40B4-BE49-F238E27FC236}">
                    <a16:creationId xmlns:a16="http://schemas.microsoft.com/office/drawing/2014/main" id="{489EACA9-A4EE-AA41-9016-C9B80B804593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grpFill/>
            </p:grpSpPr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EAEDE9DB-92A7-C547-8BFD-22DC02EF98E7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79316189-24CA-1041-8A1E-FA7234320DD8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0" name="Graphic 7">
              <a:extLst>
                <a:ext uri="{FF2B5EF4-FFF2-40B4-BE49-F238E27FC236}">
                  <a16:creationId xmlns:a16="http://schemas.microsoft.com/office/drawing/2014/main" id="{5B0C6244-7F5E-0E4A-BD66-B5C3AC182A97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567ABB2-299E-434C-B10C-B076EF75F205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8858EDA1-EF3A-BD4D-AE29-490CF9BBA5A6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7461E99B-BF54-C14A-9B35-75D71F8154C4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B922281A-88D5-5F44-A552-0BA4622F870C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07CDE94-86DA-CA44-B5C9-4CE11BBC55B7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grpFill/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0492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ndo colorido 10">
    <p:bg>
      <p:bgPr>
        <a:solidFill>
          <a:srgbClr val="7C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23">
            <a:extLst>
              <a:ext uri="{FF2B5EF4-FFF2-40B4-BE49-F238E27FC236}">
                <a16:creationId xmlns:a16="http://schemas.microsoft.com/office/drawing/2014/main" id="{0EE278BA-835D-2D40-BAF9-DE819EF6B02E}"/>
              </a:ext>
            </a:extLst>
          </p:cNvPr>
          <p:cNvSpPr/>
          <p:nvPr userDrawn="1"/>
        </p:nvSpPr>
        <p:spPr>
          <a:xfrm>
            <a:off x="5980062" y="-2284395"/>
            <a:ext cx="8004276" cy="8091470"/>
          </a:xfrm>
          <a:custGeom>
            <a:avLst/>
            <a:gdLst>
              <a:gd name="connsiteX0" fmla="*/ 1637252 w 3217184"/>
              <a:gd name="connsiteY0" fmla="*/ 0 h 3252230"/>
              <a:gd name="connsiteX1" fmla="*/ 57035 w 3217184"/>
              <a:gd name="connsiteY1" fmla="*/ 1586909 h 3252230"/>
              <a:gd name="connsiteX2" fmla="*/ 268358 w 3217184"/>
              <a:gd name="connsiteY2" fmla="*/ 2379175 h 3252230"/>
              <a:gd name="connsiteX3" fmla="*/ 2184 w 3217184"/>
              <a:gd name="connsiteY3" fmla="*/ 3193021 h 3252230"/>
              <a:gd name="connsiteX4" fmla="*/ 31493 w 3217184"/>
              <a:gd name="connsiteY4" fmla="*/ 3250059 h 3252230"/>
              <a:gd name="connsiteX5" fmla="*/ 59221 w 3217184"/>
              <a:gd name="connsiteY5" fmla="*/ 3250059 h 3252230"/>
              <a:gd name="connsiteX6" fmla="*/ 885596 w 3217184"/>
              <a:gd name="connsiteY6" fmla="*/ 2982833 h 3252230"/>
              <a:gd name="connsiteX7" fmla="*/ 1637157 w 3217184"/>
              <a:gd name="connsiteY7" fmla="*/ 3173532 h 3252230"/>
              <a:gd name="connsiteX8" fmla="*/ 3217185 w 3217184"/>
              <a:gd name="connsiteY8" fmla="*/ 1586719 h 3252230"/>
              <a:gd name="connsiteX9" fmla="*/ 1637252 w 3217184"/>
              <a:gd name="connsiteY9" fmla="*/ 0 h 3252230"/>
              <a:gd name="connsiteX10" fmla="*/ 1637252 w 3217184"/>
              <a:gd name="connsiteY10" fmla="*/ 2825692 h 3252230"/>
              <a:gd name="connsiteX11" fmla="*/ 950619 w 3217184"/>
              <a:gd name="connsiteY11" fmla="*/ 2615790 h 3252230"/>
              <a:gd name="connsiteX12" fmla="*/ 911833 w 3217184"/>
              <a:gd name="connsiteY12" fmla="*/ 2610086 h 3252230"/>
              <a:gd name="connsiteX13" fmla="*/ 518941 w 3217184"/>
              <a:gd name="connsiteY13" fmla="*/ 2737092 h 3252230"/>
              <a:gd name="connsiteX14" fmla="*/ 636914 w 3217184"/>
              <a:gd name="connsiteY14" fmla="*/ 2338583 h 3252230"/>
              <a:gd name="connsiteX15" fmla="*/ 630734 w 3217184"/>
              <a:gd name="connsiteY15" fmla="*/ 2302458 h 3252230"/>
              <a:gd name="connsiteX16" fmla="*/ 404011 w 3217184"/>
              <a:gd name="connsiteY16" fmla="*/ 1587004 h 3252230"/>
              <a:gd name="connsiteX17" fmla="*/ 1637538 w 3217184"/>
              <a:gd name="connsiteY17" fmla="*/ 348221 h 3252230"/>
              <a:gd name="connsiteX18" fmla="*/ 2870874 w 3217184"/>
              <a:gd name="connsiteY18" fmla="*/ 1586909 h 3252230"/>
              <a:gd name="connsiteX19" fmla="*/ 1637252 w 3217184"/>
              <a:gd name="connsiteY19" fmla="*/ 2825692 h 325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7184" h="3252230">
                <a:moveTo>
                  <a:pt x="1637252" y="0"/>
                </a:moveTo>
                <a:cubicBezTo>
                  <a:pt x="764582" y="0"/>
                  <a:pt x="57035" y="710511"/>
                  <a:pt x="57035" y="1586909"/>
                </a:cubicBezTo>
                <a:cubicBezTo>
                  <a:pt x="56721" y="1864968"/>
                  <a:pt x="129603" y="2138211"/>
                  <a:pt x="268358" y="2379175"/>
                </a:cubicBezTo>
                <a:lnTo>
                  <a:pt x="2184" y="3193021"/>
                </a:lnTo>
                <a:cubicBezTo>
                  <a:pt x="-5473" y="3216865"/>
                  <a:pt x="7649" y="3242402"/>
                  <a:pt x="31493" y="3250059"/>
                </a:cubicBezTo>
                <a:cubicBezTo>
                  <a:pt x="40509" y="3252955"/>
                  <a:pt x="50205" y="3252955"/>
                  <a:pt x="59221" y="3250059"/>
                </a:cubicBezTo>
                <a:lnTo>
                  <a:pt x="885596" y="2982833"/>
                </a:lnTo>
                <a:cubicBezTo>
                  <a:pt x="1116200" y="3108323"/>
                  <a:pt x="1374622" y="3173894"/>
                  <a:pt x="1637157" y="3173532"/>
                </a:cubicBezTo>
                <a:cubicBezTo>
                  <a:pt x="2509828" y="3173532"/>
                  <a:pt x="3217185" y="2463117"/>
                  <a:pt x="3217185" y="1586719"/>
                </a:cubicBezTo>
                <a:cubicBezTo>
                  <a:pt x="3217185" y="710321"/>
                  <a:pt x="2509638" y="0"/>
                  <a:pt x="1637252" y="0"/>
                </a:cubicBezTo>
                <a:close/>
                <a:moveTo>
                  <a:pt x="1637252" y="2825692"/>
                </a:moveTo>
                <a:cubicBezTo>
                  <a:pt x="1392532" y="2825978"/>
                  <a:pt x="1153351" y="2752861"/>
                  <a:pt x="950619" y="2615790"/>
                </a:cubicBezTo>
                <a:cubicBezTo>
                  <a:pt x="939243" y="2608056"/>
                  <a:pt x="924953" y="2605955"/>
                  <a:pt x="911833" y="2610086"/>
                </a:cubicBezTo>
                <a:lnTo>
                  <a:pt x="518941" y="2737092"/>
                </a:lnTo>
                <a:lnTo>
                  <a:pt x="636914" y="2338583"/>
                </a:lnTo>
                <a:cubicBezTo>
                  <a:pt x="640462" y="2326228"/>
                  <a:pt x="638187" y="2312931"/>
                  <a:pt x="630734" y="2302458"/>
                </a:cubicBezTo>
                <a:cubicBezTo>
                  <a:pt x="482823" y="2093243"/>
                  <a:pt x="403594" y="1843226"/>
                  <a:pt x="404011" y="1587004"/>
                </a:cubicBezTo>
                <a:cubicBezTo>
                  <a:pt x="404011" y="902541"/>
                  <a:pt x="956322" y="348221"/>
                  <a:pt x="1637538" y="348221"/>
                </a:cubicBezTo>
                <a:cubicBezTo>
                  <a:pt x="2318753" y="348221"/>
                  <a:pt x="2870874" y="903111"/>
                  <a:pt x="2870874" y="1586909"/>
                </a:cubicBezTo>
                <a:cubicBezTo>
                  <a:pt x="2870874" y="2270707"/>
                  <a:pt x="2318468" y="2825692"/>
                  <a:pt x="1637252" y="282569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1AC20-ACFF-A244-B6DA-EE2AD11F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16BC-BFE8-3844-915E-F0202A24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SzPct val="70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E7DA-AD8A-3E44-8E48-F4AE7684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BCE6-EDF7-C34E-8E6A-33A2712A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7F68-10D8-2045-A68A-CA35952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28" name="Graphic 7">
            <a:extLst>
              <a:ext uri="{FF2B5EF4-FFF2-40B4-BE49-F238E27FC236}">
                <a16:creationId xmlns:a16="http://schemas.microsoft.com/office/drawing/2014/main" id="{55CB2BA8-8DA3-EE4B-A14C-48B7C8EDDC47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  <a:solidFill>
            <a:schemeClr val="bg1"/>
          </a:solidFill>
        </p:grpSpPr>
        <p:grpSp>
          <p:nvGrpSpPr>
            <p:cNvPr id="29" name="Graphic 7">
              <a:extLst>
                <a:ext uri="{FF2B5EF4-FFF2-40B4-BE49-F238E27FC236}">
                  <a16:creationId xmlns:a16="http://schemas.microsoft.com/office/drawing/2014/main" id="{980F8B97-B861-CA46-9614-B0617E4880F7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grpFill/>
          </p:grpSpPr>
          <p:grpSp>
            <p:nvGrpSpPr>
              <p:cNvPr id="36" name="Graphic 7">
                <a:extLst>
                  <a:ext uri="{FF2B5EF4-FFF2-40B4-BE49-F238E27FC236}">
                    <a16:creationId xmlns:a16="http://schemas.microsoft.com/office/drawing/2014/main" id="{4CDB3EC8-7E09-EE49-B546-578D91964108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grpFill/>
            </p:grpSpPr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7A2FB304-0583-B943-8E2D-7A9A18B73E58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E4C4CC18-F126-8C4E-9972-A3211247D890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42B4C8E1-2FAC-F74C-ADBB-E70D44174D4F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A2F6216F-888E-014A-BB04-33BEB072BC8C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7" name="Graphic 7">
                <a:extLst>
                  <a:ext uri="{FF2B5EF4-FFF2-40B4-BE49-F238E27FC236}">
                    <a16:creationId xmlns:a16="http://schemas.microsoft.com/office/drawing/2014/main" id="{489EACA9-A4EE-AA41-9016-C9B80B804593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grpFill/>
            </p:grpSpPr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EAEDE9DB-92A7-C547-8BFD-22DC02EF98E7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79316189-24CA-1041-8A1E-FA7234320DD8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0" name="Graphic 7">
              <a:extLst>
                <a:ext uri="{FF2B5EF4-FFF2-40B4-BE49-F238E27FC236}">
                  <a16:creationId xmlns:a16="http://schemas.microsoft.com/office/drawing/2014/main" id="{5B0C6244-7F5E-0E4A-BD66-B5C3AC182A97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567ABB2-299E-434C-B10C-B076EF75F205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8858EDA1-EF3A-BD4D-AE29-490CF9BBA5A6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7461E99B-BF54-C14A-9B35-75D71F8154C4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B922281A-88D5-5F44-A552-0BA4622F870C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07CDE94-86DA-CA44-B5C9-4CE11BBC55B7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grpFill/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38051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ndo colorido 11">
    <p:bg>
      <p:bgPr>
        <a:solidFill>
          <a:srgbClr val="FF99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23">
            <a:extLst>
              <a:ext uri="{FF2B5EF4-FFF2-40B4-BE49-F238E27FC236}">
                <a16:creationId xmlns:a16="http://schemas.microsoft.com/office/drawing/2014/main" id="{0EE278BA-835D-2D40-BAF9-DE819EF6B02E}"/>
              </a:ext>
            </a:extLst>
          </p:cNvPr>
          <p:cNvSpPr/>
          <p:nvPr userDrawn="1"/>
        </p:nvSpPr>
        <p:spPr>
          <a:xfrm>
            <a:off x="5980062" y="-2284395"/>
            <a:ext cx="8004276" cy="8091470"/>
          </a:xfrm>
          <a:custGeom>
            <a:avLst/>
            <a:gdLst>
              <a:gd name="connsiteX0" fmla="*/ 1637252 w 3217184"/>
              <a:gd name="connsiteY0" fmla="*/ 0 h 3252230"/>
              <a:gd name="connsiteX1" fmla="*/ 57035 w 3217184"/>
              <a:gd name="connsiteY1" fmla="*/ 1586909 h 3252230"/>
              <a:gd name="connsiteX2" fmla="*/ 268358 w 3217184"/>
              <a:gd name="connsiteY2" fmla="*/ 2379175 h 3252230"/>
              <a:gd name="connsiteX3" fmla="*/ 2184 w 3217184"/>
              <a:gd name="connsiteY3" fmla="*/ 3193021 h 3252230"/>
              <a:gd name="connsiteX4" fmla="*/ 31493 w 3217184"/>
              <a:gd name="connsiteY4" fmla="*/ 3250059 h 3252230"/>
              <a:gd name="connsiteX5" fmla="*/ 59221 w 3217184"/>
              <a:gd name="connsiteY5" fmla="*/ 3250059 h 3252230"/>
              <a:gd name="connsiteX6" fmla="*/ 885596 w 3217184"/>
              <a:gd name="connsiteY6" fmla="*/ 2982833 h 3252230"/>
              <a:gd name="connsiteX7" fmla="*/ 1637157 w 3217184"/>
              <a:gd name="connsiteY7" fmla="*/ 3173532 h 3252230"/>
              <a:gd name="connsiteX8" fmla="*/ 3217185 w 3217184"/>
              <a:gd name="connsiteY8" fmla="*/ 1586719 h 3252230"/>
              <a:gd name="connsiteX9" fmla="*/ 1637252 w 3217184"/>
              <a:gd name="connsiteY9" fmla="*/ 0 h 3252230"/>
              <a:gd name="connsiteX10" fmla="*/ 1637252 w 3217184"/>
              <a:gd name="connsiteY10" fmla="*/ 2825692 h 3252230"/>
              <a:gd name="connsiteX11" fmla="*/ 950619 w 3217184"/>
              <a:gd name="connsiteY11" fmla="*/ 2615790 h 3252230"/>
              <a:gd name="connsiteX12" fmla="*/ 911833 w 3217184"/>
              <a:gd name="connsiteY12" fmla="*/ 2610086 h 3252230"/>
              <a:gd name="connsiteX13" fmla="*/ 518941 w 3217184"/>
              <a:gd name="connsiteY13" fmla="*/ 2737092 h 3252230"/>
              <a:gd name="connsiteX14" fmla="*/ 636914 w 3217184"/>
              <a:gd name="connsiteY14" fmla="*/ 2338583 h 3252230"/>
              <a:gd name="connsiteX15" fmla="*/ 630734 w 3217184"/>
              <a:gd name="connsiteY15" fmla="*/ 2302458 h 3252230"/>
              <a:gd name="connsiteX16" fmla="*/ 404011 w 3217184"/>
              <a:gd name="connsiteY16" fmla="*/ 1587004 h 3252230"/>
              <a:gd name="connsiteX17" fmla="*/ 1637538 w 3217184"/>
              <a:gd name="connsiteY17" fmla="*/ 348221 h 3252230"/>
              <a:gd name="connsiteX18" fmla="*/ 2870874 w 3217184"/>
              <a:gd name="connsiteY18" fmla="*/ 1586909 h 3252230"/>
              <a:gd name="connsiteX19" fmla="*/ 1637252 w 3217184"/>
              <a:gd name="connsiteY19" fmla="*/ 2825692 h 325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7184" h="3252230">
                <a:moveTo>
                  <a:pt x="1637252" y="0"/>
                </a:moveTo>
                <a:cubicBezTo>
                  <a:pt x="764582" y="0"/>
                  <a:pt x="57035" y="710511"/>
                  <a:pt x="57035" y="1586909"/>
                </a:cubicBezTo>
                <a:cubicBezTo>
                  <a:pt x="56721" y="1864968"/>
                  <a:pt x="129603" y="2138211"/>
                  <a:pt x="268358" y="2379175"/>
                </a:cubicBezTo>
                <a:lnTo>
                  <a:pt x="2184" y="3193021"/>
                </a:lnTo>
                <a:cubicBezTo>
                  <a:pt x="-5473" y="3216865"/>
                  <a:pt x="7649" y="3242402"/>
                  <a:pt x="31493" y="3250059"/>
                </a:cubicBezTo>
                <a:cubicBezTo>
                  <a:pt x="40509" y="3252955"/>
                  <a:pt x="50205" y="3252955"/>
                  <a:pt x="59221" y="3250059"/>
                </a:cubicBezTo>
                <a:lnTo>
                  <a:pt x="885596" y="2982833"/>
                </a:lnTo>
                <a:cubicBezTo>
                  <a:pt x="1116200" y="3108323"/>
                  <a:pt x="1374622" y="3173894"/>
                  <a:pt x="1637157" y="3173532"/>
                </a:cubicBezTo>
                <a:cubicBezTo>
                  <a:pt x="2509828" y="3173532"/>
                  <a:pt x="3217185" y="2463117"/>
                  <a:pt x="3217185" y="1586719"/>
                </a:cubicBezTo>
                <a:cubicBezTo>
                  <a:pt x="3217185" y="710321"/>
                  <a:pt x="2509638" y="0"/>
                  <a:pt x="1637252" y="0"/>
                </a:cubicBezTo>
                <a:close/>
                <a:moveTo>
                  <a:pt x="1637252" y="2825692"/>
                </a:moveTo>
                <a:cubicBezTo>
                  <a:pt x="1392532" y="2825978"/>
                  <a:pt x="1153351" y="2752861"/>
                  <a:pt x="950619" y="2615790"/>
                </a:cubicBezTo>
                <a:cubicBezTo>
                  <a:pt x="939243" y="2608056"/>
                  <a:pt x="924953" y="2605955"/>
                  <a:pt x="911833" y="2610086"/>
                </a:cubicBezTo>
                <a:lnTo>
                  <a:pt x="518941" y="2737092"/>
                </a:lnTo>
                <a:lnTo>
                  <a:pt x="636914" y="2338583"/>
                </a:lnTo>
                <a:cubicBezTo>
                  <a:pt x="640462" y="2326228"/>
                  <a:pt x="638187" y="2312931"/>
                  <a:pt x="630734" y="2302458"/>
                </a:cubicBezTo>
                <a:cubicBezTo>
                  <a:pt x="482823" y="2093243"/>
                  <a:pt x="403594" y="1843226"/>
                  <a:pt x="404011" y="1587004"/>
                </a:cubicBezTo>
                <a:cubicBezTo>
                  <a:pt x="404011" y="902541"/>
                  <a:pt x="956322" y="348221"/>
                  <a:pt x="1637538" y="348221"/>
                </a:cubicBezTo>
                <a:cubicBezTo>
                  <a:pt x="2318753" y="348221"/>
                  <a:pt x="2870874" y="903111"/>
                  <a:pt x="2870874" y="1586909"/>
                </a:cubicBezTo>
                <a:cubicBezTo>
                  <a:pt x="2870874" y="2270707"/>
                  <a:pt x="2318468" y="2825692"/>
                  <a:pt x="1637252" y="282569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1AC20-ACFF-A244-B6DA-EE2AD11F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16BC-BFE8-3844-915E-F0202A24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SzPct val="70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E7DA-AD8A-3E44-8E48-F4AE7684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BCE6-EDF7-C34E-8E6A-33A2712A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7F68-10D8-2045-A68A-CA35952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28" name="Graphic 7">
            <a:extLst>
              <a:ext uri="{FF2B5EF4-FFF2-40B4-BE49-F238E27FC236}">
                <a16:creationId xmlns:a16="http://schemas.microsoft.com/office/drawing/2014/main" id="{55CB2BA8-8DA3-EE4B-A14C-48B7C8EDDC47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  <a:solidFill>
            <a:schemeClr val="bg1"/>
          </a:solidFill>
        </p:grpSpPr>
        <p:grpSp>
          <p:nvGrpSpPr>
            <p:cNvPr id="29" name="Graphic 7">
              <a:extLst>
                <a:ext uri="{FF2B5EF4-FFF2-40B4-BE49-F238E27FC236}">
                  <a16:creationId xmlns:a16="http://schemas.microsoft.com/office/drawing/2014/main" id="{980F8B97-B861-CA46-9614-B0617E4880F7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grpFill/>
          </p:grpSpPr>
          <p:grpSp>
            <p:nvGrpSpPr>
              <p:cNvPr id="36" name="Graphic 7">
                <a:extLst>
                  <a:ext uri="{FF2B5EF4-FFF2-40B4-BE49-F238E27FC236}">
                    <a16:creationId xmlns:a16="http://schemas.microsoft.com/office/drawing/2014/main" id="{4CDB3EC8-7E09-EE49-B546-578D91964108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grpFill/>
            </p:grpSpPr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7A2FB304-0583-B943-8E2D-7A9A18B73E58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E4C4CC18-F126-8C4E-9972-A3211247D890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42B4C8E1-2FAC-F74C-ADBB-E70D44174D4F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A2F6216F-888E-014A-BB04-33BEB072BC8C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7" name="Graphic 7">
                <a:extLst>
                  <a:ext uri="{FF2B5EF4-FFF2-40B4-BE49-F238E27FC236}">
                    <a16:creationId xmlns:a16="http://schemas.microsoft.com/office/drawing/2014/main" id="{489EACA9-A4EE-AA41-9016-C9B80B804593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grpFill/>
            </p:grpSpPr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EAEDE9DB-92A7-C547-8BFD-22DC02EF98E7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79316189-24CA-1041-8A1E-FA7234320DD8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0" name="Graphic 7">
              <a:extLst>
                <a:ext uri="{FF2B5EF4-FFF2-40B4-BE49-F238E27FC236}">
                  <a16:creationId xmlns:a16="http://schemas.microsoft.com/office/drawing/2014/main" id="{5B0C6244-7F5E-0E4A-BD66-B5C3AC182A97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567ABB2-299E-434C-B10C-B076EF75F205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8858EDA1-EF3A-BD4D-AE29-490CF9BBA5A6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7461E99B-BF54-C14A-9B35-75D71F8154C4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B922281A-88D5-5F44-A552-0BA4622F870C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07CDE94-86DA-CA44-B5C9-4CE11BBC55B7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grpFill/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905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fundo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FF31-A740-EE48-B99B-55275E41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06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89B1-475C-2342-911A-D3B9D3E57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D71EE-D8D4-6B4D-8634-65C839D95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AB881-B876-6D45-9D44-87B0BBE5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B717C-6E41-7E43-9F88-023919BB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C4BC7-CDF9-6344-BA0D-BDF0D851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8" name="Graphic 7">
            <a:extLst>
              <a:ext uri="{FF2B5EF4-FFF2-40B4-BE49-F238E27FC236}">
                <a16:creationId xmlns:a16="http://schemas.microsoft.com/office/drawing/2014/main" id="{FA3F1BED-5133-EC4C-8D5B-E09C5CCEEDEF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</p:grpSpPr>
        <p:grpSp>
          <p:nvGrpSpPr>
            <p:cNvPr id="9" name="Graphic 7">
              <a:extLst>
                <a:ext uri="{FF2B5EF4-FFF2-40B4-BE49-F238E27FC236}">
                  <a16:creationId xmlns:a16="http://schemas.microsoft.com/office/drawing/2014/main" id="{BF295D43-3808-9740-8E74-01430D3A37D7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solidFill>
              <a:srgbClr val="004165"/>
            </a:solidFill>
          </p:grpSpPr>
          <p:grpSp>
            <p:nvGrpSpPr>
              <p:cNvPr id="16" name="Graphic 7">
                <a:extLst>
                  <a:ext uri="{FF2B5EF4-FFF2-40B4-BE49-F238E27FC236}">
                    <a16:creationId xmlns:a16="http://schemas.microsoft.com/office/drawing/2014/main" id="{A97AA935-7D7F-8449-92DF-20B6B49AA0A4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solidFill>
                <a:srgbClr val="004165"/>
              </a:solidFill>
            </p:grpSpPr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B162CF6D-31FF-4B4F-BDD9-6F41B963B955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FECD30F-B4CD-3543-B7A1-BC1BE926D7A9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6BD8A2E2-70E1-A74A-9010-C18D5B05EFF3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AD6A231D-67B2-3342-8A68-6C944F66DDF0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7" name="Graphic 7">
                <a:extLst>
                  <a:ext uri="{FF2B5EF4-FFF2-40B4-BE49-F238E27FC236}">
                    <a16:creationId xmlns:a16="http://schemas.microsoft.com/office/drawing/2014/main" id="{7CB57C17-4E15-A545-B418-9847548625C9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solidFill>
                <a:srgbClr val="004165"/>
              </a:solidFill>
            </p:grpSpPr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E5C5C33F-34EF-4746-B3DE-1C2815207E2B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327F6D9-499A-E24B-A1D8-9D40F9458579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0" name="Graphic 7">
              <a:extLst>
                <a:ext uri="{FF2B5EF4-FFF2-40B4-BE49-F238E27FC236}">
                  <a16:creationId xmlns:a16="http://schemas.microsoft.com/office/drawing/2014/main" id="{5DCDB7AD-9B42-1049-8F4F-19D57C27210A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solidFill>
              <a:srgbClr val="FFA100"/>
            </a:solidFill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0924293-142E-6B48-AE40-4B6DCAA1CA40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5B982C0-D87B-944F-919E-98FF7D8EC196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B93B2E-3507-A14B-BC9F-ED86B86EDC9C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58A5F1D-690C-3E4D-87EA-10F51DB65B3C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5A4B8E-02E8-3148-9F3C-FAF5F02C9AB3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solidFill>
              <a:srgbClr val="004165"/>
            </a:solidFill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52481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- texto">
    <p:bg>
      <p:bgPr>
        <a:solidFill>
          <a:srgbClr val="AC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E75212F-DD43-2446-9A0A-556FF39CB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72" y="0"/>
            <a:ext cx="5422900" cy="6858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5E59C-E560-5C44-91A3-9A38FC17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682" y="365125"/>
            <a:ext cx="4989058" cy="13255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DA609-F2BD-C347-994D-71D63C086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5682" y="1681163"/>
            <a:ext cx="55097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46FAC-6AC9-E14E-BEF9-429A804CF41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45680" y="2505075"/>
            <a:ext cx="550970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1BB47-B8D7-A341-A25A-93710103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0BFE6-A09C-C647-B375-9DBCD95F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55777-B403-8D48-AA18-036CE1C6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sp>
        <p:nvSpPr>
          <p:cNvPr id="27" name="Graphic 23">
            <a:extLst>
              <a:ext uri="{FF2B5EF4-FFF2-40B4-BE49-F238E27FC236}">
                <a16:creationId xmlns:a16="http://schemas.microsoft.com/office/drawing/2014/main" id="{95CE2EB5-527C-7642-BC0C-F9720B45DFE2}"/>
              </a:ext>
            </a:extLst>
          </p:cNvPr>
          <p:cNvSpPr/>
          <p:nvPr userDrawn="1"/>
        </p:nvSpPr>
        <p:spPr>
          <a:xfrm>
            <a:off x="1108025" y="885647"/>
            <a:ext cx="3946253" cy="3989241"/>
          </a:xfrm>
          <a:custGeom>
            <a:avLst/>
            <a:gdLst>
              <a:gd name="connsiteX0" fmla="*/ 1637252 w 3217184"/>
              <a:gd name="connsiteY0" fmla="*/ 0 h 3252230"/>
              <a:gd name="connsiteX1" fmla="*/ 57035 w 3217184"/>
              <a:gd name="connsiteY1" fmla="*/ 1586909 h 3252230"/>
              <a:gd name="connsiteX2" fmla="*/ 268358 w 3217184"/>
              <a:gd name="connsiteY2" fmla="*/ 2379175 h 3252230"/>
              <a:gd name="connsiteX3" fmla="*/ 2184 w 3217184"/>
              <a:gd name="connsiteY3" fmla="*/ 3193021 h 3252230"/>
              <a:gd name="connsiteX4" fmla="*/ 31493 w 3217184"/>
              <a:gd name="connsiteY4" fmla="*/ 3250059 h 3252230"/>
              <a:gd name="connsiteX5" fmla="*/ 59221 w 3217184"/>
              <a:gd name="connsiteY5" fmla="*/ 3250059 h 3252230"/>
              <a:gd name="connsiteX6" fmla="*/ 885596 w 3217184"/>
              <a:gd name="connsiteY6" fmla="*/ 2982833 h 3252230"/>
              <a:gd name="connsiteX7" fmla="*/ 1637157 w 3217184"/>
              <a:gd name="connsiteY7" fmla="*/ 3173532 h 3252230"/>
              <a:gd name="connsiteX8" fmla="*/ 3217185 w 3217184"/>
              <a:gd name="connsiteY8" fmla="*/ 1586719 h 3252230"/>
              <a:gd name="connsiteX9" fmla="*/ 1637252 w 3217184"/>
              <a:gd name="connsiteY9" fmla="*/ 0 h 3252230"/>
              <a:gd name="connsiteX10" fmla="*/ 1637252 w 3217184"/>
              <a:gd name="connsiteY10" fmla="*/ 2825692 h 3252230"/>
              <a:gd name="connsiteX11" fmla="*/ 950619 w 3217184"/>
              <a:gd name="connsiteY11" fmla="*/ 2615790 h 3252230"/>
              <a:gd name="connsiteX12" fmla="*/ 911833 w 3217184"/>
              <a:gd name="connsiteY12" fmla="*/ 2610086 h 3252230"/>
              <a:gd name="connsiteX13" fmla="*/ 518941 w 3217184"/>
              <a:gd name="connsiteY13" fmla="*/ 2737092 h 3252230"/>
              <a:gd name="connsiteX14" fmla="*/ 636914 w 3217184"/>
              <a:gd name="connsiteY14" fmla="*/ 2338583 h 3252230"/>
              <a:gd name="connsiteX15" fmla="*/ 630734 w 3217184"/>
              <a:gd name="connsiteY15" fmla="*/ 2302458 h 3252230"/>
              <a:gd name="connsiteX16" fmla="*/ 404011 w 3217184"/>
              <a:gd name="connsiteY16" fmla="*/ 1587004 h 3252230"/>
              <a:gd name="connsiteX17" fmla="*/ 1637538 w 3217184"/>
              <a:gd name="connsiteY17" fmla="*/ 348221 h 3252230"/>
              <a:gd name="connsiteX18" fmla="*/ 2870874 w 3217184"/>
              <a:gd name="connsiteY18" fmla="*/ 1586909 h 3252230"/>
              <a:gd name="connsiteX19" fmla="*/ 1637252 w 3217184"/>
              <a:gd name="connsiteY19" fmla="*/ 2825692 h 325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7184" h="3252230">
                <a:moveTo>
                  <a:pt x="1637252" y="0"/>
                </a:moveTo>
                <a:cubicBezTo>
                  <a:pt x="764582" y="0"/>
                  <a:pt x="57035" y="710511"/>
                  <a:pt x="57035" y="1586909"/>
                </a:cubicBezTo>
                <a:cubicBezTo>
                  <a:pt x="56721" y="1864968"/>
                  <a:pt x="129603" y="2138211"/>
                  <a:pt x="268358" y="2379175"/>
                </a:cubicBezTo>
                <a:lnTo>
                  <a:pt x="2184" y="3193021"/>
                </a:lnTo>
                <a:cubicBezTo>
                  <a:pt x="-5473" y="3216865"/>
                  <a:pt x="7649" y="3242402"/>
                  <a:pt x="31493" y="3250059"/>
                </a:cubicBezTo>
                <a:cubicBezTo>
                  <a:pt x="40509" y="3252955"/>
                  <a:pt x="50205" y="3252955"/>
                  <a:pt x="59221" y="3250059"/>
                </a:cubicBezTo>
                <a:lnTo>
                  <a:pt x="885596" y="2982833"/>
                </a:lnTo>
                <a:cubicBezTo>
                  <a:pt x="1116200" y="3108323"/>
                  <a:pt x="1374622" y="3173894"/>
                  <a:pt x="1637157" y="3173532"/>
                </a:cubicBezTo>
                <a:cubicBezTo>
                  <a:pt x="2509828" y="3173532"/>
                  <a:pt x="3217185" y="2463117"/>
                  <a:pt x="3217185" y="1586719"/>
                </a:cubicBezTo>
                <a:cubicBezTo>
                  <a:pt x="3217185" y="710321"/>
                  <a:pt x="2509638" y="0"/>
                  <a:pt x="1637252" y="0"/>
                </a:cubicBezTo>
                <a:close/>
                <a:moveTo>
                  <a:pt x="1637252" y="2825692"/>
                </a:moveTo>
                <a:cubicBezTo>
                  <a:pt x="1392532" y="2825978"/>
                  <a:pt x="1153351" y="2752861"/>
                  <a:pt x="950619" y="2615790"/>
                </a:cubicBezTo>
                <a:cubicBezTo>
                  <a:pt x="939243" y="2608056"/>
                  <a:pt x="924953" y="2605955"/>
                  <a:pt x="911833" y="2610086"/>
                </a:cubicBezTo>
                <a:lnTo>
                  <a:pt x="518941" y="2737092"/>
                </a:lnTo>
                <a:lnTo>
                  <a:pt x="636914" y="2338583"/>
                </a:lnTo>
                <a:cubicBezTo>
                  <a:pt x="640462" y="2326228"/>
                  <a:pt x="638187" y="2312931"/>
                  <a:pt x="630734" y="2302458"/>
                </a:cubicBezTo>
                <a:cubicBezTo>
                  <a:pt x="482823" y="2093243"/>
                  <a:pt x="403594" y="1843226"/>
                  <a:pt x="404011" y="1587004"/>
                </a:cubicBezTo>
                <a:cubicBezTo>
                  <a:pt x="404011" y="902541"/>
                  <a:pt x="956322" y="348221"/>
                  <a:pt x="1637538" y="348221"/>
                </a:cubicBezTo>
                <a:cubicBezTo>
                  <a:pt x="2318753" y="348221"/>
                  <a:pt x="2870874" y="903111"/>
                  <a:pt x="2870874" y="1586909"/>
                </a:cubicBezTo>
                <a:cubicBezTo>
                  <a:pt x="2870874" y="2270707"/>
                  <a:pt x="2318468" y="2825692"/>
                  <a:pt x="1637252" y="2825692"/>
                </a:cubicBezTo>
                <a:close/>
              </a:path>
            </a:pathLst>
          </a:custGeom>
          <a:solidFill>
            <a:srgbClr val="58CCC5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26" name="Graphic 7">
            <a:extLst>
              <a:ext uri="{FF2B5EF4-FFF2-40B4-BE49-F238E27FC236}">
                <a16:creationId xmlns:a16="http://schemas.microsoft.com/office/drawing/2014/main" id="{1E500F93-58D3-7B4D-8B78-8D1F6272B740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  <a:solidFill>
            <a:schemeClr val="bg1"/>
          </a:solidFill>
        </p:grpSpPr>
        <p:grpSp>
          <p:nvGrpSpPr>
            <p:cNvPr id="28" name="Graphic 7">
              <a:extLst>
                <a:ext uri="{FF2B5EF4-FFF2-40B4-BE49-F238E27FC236}">
                  <a16:creationId xmlns:a16="http://schemas.microsoft.com/office/drawing/2014/main" id="{F3ED32E3-AAAE-FA42-AAD3-CC1ED2C62212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grpFill/>
          </p:grpSpPr>
          <p:grpSp>
            <p:nvGrpSpPr>
              <p:cNvPr id="52" name="Graphic 7">
                <a:extLst>
                  <a:ext uri="{FF2B5EF4-FFF2-40B4-BE49-F238E27FC236}">
                    <a16:creationId xmlns:a16="http://schemas.microsoft.com/office/drawing/2014/main" id="{A401F1F6-2065-F042-A69A-F7ADEFDFB9C4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grpFill/>
            </p:grpSpPr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A560E625-1AA6-4341-97A9-FDC747B8E350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7E55E374-78B0-3945-A346-BEA27BD2B202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F1C32347-1C38-4F4F-B80B-3B6164C3DA92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C1DA0B2D-5FD8-AE44-97F9-8AF228A9AC8A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53" name="Graphic 7">
                <a:extLst>
                  <a:ext uri="{FF2B5EF4-FFF2-40B4-BE49-F238E27FC236}">
                    <a16:creationId xmlns:a16="http://schemas.microsoft.com/office/drawing/2014/main" id="{F903102C-9A1D-C04A-8BC1-838379C39C01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grpFill/>
            </p:grpSpPr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3FF61065-F7F6-3247-A87F-1556F830DF9D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E97616B9-F065-B245-85E8-659E5CA09266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0" name="Graphic 7">
              <a:extLst>
                <a:ext uri="{FF2B5EF4-FFF2-40B4-BE49-F238E27FC236}">
                  <a16:creationId xmlns:a16="http://schemas.microsoft.com/office/drawing/2014/main" id="{F8AF2D1C-1285-B24C-B60C-64DFCAA946A6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AD91A309-749D-A541-9D26-2B400196518E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9CD567F7-FE18-8045-BB79-67C77C843347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4CF50D8D-B79E-F24B-A386-7CF3ED378EA2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2C17DCE6-D9D6-A34D-AB71-AD9B2EE1885F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33C5095-A169-6E42-AA77-E50E81E3BB06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grpFill/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71599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brigado">
    <p:bg>
      <p:bgPr>
        <a:solidFill>
          <a:srgbClr val="58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raphic 23">
            <a:extLst>
              <a:ext uri="{FF2B5EF4-FFF2-40B4-BE49-F238E27FC236}">
                <a16:creationId xmlns:a16="http://schemas.microsoft.com/office/drawing/2014/main" id="{6E3E2FFE-C7F5-334A-A551-3C95DF9B7758}"/>
              </a:ext>
            </a:extLst>
          </p:cNvPr>
          <p:cNvSpPr/>
          <p:nvPr userDrawn="1"/>
        </p:nvSpPr>
        <p:spPr>
          <a:xfrm>
            <a:off x="5980062" y="-2284395"/>
            <a:ext cx="8004276" cy="8091470"/>
          </a:xfrm>
          <a:custGeom>
            <a:avLst/>
            <a:gdLst>
              <a:gd name="connsiteX0" fmla="*/ 1637252 w 3217184"/>
              <a:gd name="connsiteY0" fmla="*/ 0 h 3252230"/>
              <a:gd name="connsiteX1" fmla="*/ 57035 w 3217184"/>
              <a:gd name="connsiteY1" fmla="*/ 1586909 h 3252230"/>
              <a:gd name="connsiteX2" fmla="*/ 268358 w 3217184"/>
              <a:gd name="connsiteY2" fmla="*/ 2379175 h 3252230"/>
              <a:gd name="connsiteX3" fmla="*/ 2184 w 3217184"/>
              <a:gd name="connsiteY3" fmla="*/ 3193021 h 3252230"/>
              <a:gd name="connsiteX4" fmla="*/ 31493 w 3217184"/>
              <a:gd name="connsiteY4" fmla="*/ 3250059 h 3252230"/>
              <a:gd name="connsiteX5" fmla="*/ 59221 w 3217184"/>
              <a:gd name="connsiteY5" fmla="*/ 3250059 h 3252230"/>
              <a:gd name="connsiteX6" fmla="*/ 885596 w 3217184"/>
              <a:gd name="connsiteY6" fmla="*/ 2982833 h 3252230"/>
              <a:gd name="connsiteX7" fmla="*/ 1637157 w 3217184"/>
              <a:gd name="connsiteY7" fmla="*/ 3173532 h 3252230"/>
              <a:gd name="connsiteX8" fmla="*/ 3217185 w 3217184"/>
              <a:gd name="connsiteY8" fmla="*/ 1586719 h 3252230"/>
              <a:gd name="connsiteX9" fmla="*/ 1637252 w 3217184"/>
              <a:gd name="connsiteY9" fmla="*/ 0 h 3252230"/>
              <a:gd name="connsiteX10" fmla="*/ 1637252 w 3217184"/>
              <a:gd name="connsiteY10" fmla="*/ 2825692 h 3252230"/>
              <a:gd name="connsiteX11" fmla="*/ 950619 w 3217184"/>
              <a:gd name="connsiteY11" fmla="*/ 2615790 h 3252230"/>
              <a:gd name="connsiteX12" fmla="*/ 911833 w 3217184"/>
              <a:gd name="connsiteY12" fmla="*/ 2610086 h 3252230"/>
              <a:gd name="connsiteX13" fmla="*/ 518941 w 3217184"/>
              <a:gd name="connsiteY13" fmla="*/ 2737092 h 3252230"/>
              <a:gd name="connsiteX14" fmla="*/ 636914 w 3217184"/>
              <a:gd name="connsiteY14" fmla="*/ 2338583 h 3252230"/>
              <a:gd name="connsiteX15" fmla="*/ 630734 w 3217184"/>
              <a:gd name="connsiteY15" fmla="*/ 2302458 h 3252230"/>
              <a:gd name="connsiteX16" fmla="*/ 404011 w 3217184"/>
              <a:gd name="connsiteY16" fmla="*/ 1587004 h 3252230"/>
              <a:gd name="connsiteX17" fmla="*/ 1637538 w 3217184"/>
              <a:gd name="connsiteY17" fmla="*/ 348221 h 3252230"/>
              <a:gd name="connsiteX18" fmla="*/ 2870874 w 3217184"/>
              <a:gd name="connsiteY18" fmla="*/ 1586909 h 3252230"/>
              <a:gd name="connsiteX19" fmla="*/ 1637252 w 3217184"/>
              <a:gd name="connsiteY19" fmla="*/ 2825692 h 325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7184" h="3252230">
                <a:moveTo>
                  <a:pt x="1637252" y="0"/>
                </a:moveTo>
                <a:cubicBezTo>
                  <a:pt x="764582" y="0"/>
                  <a:pt x="57035" y="710511"/>
                  <a:pt x="57035" y="1586909"/>
                </a:cubicBezTo>
                <a:cubicBezTo>
                  <a:pt x="56721" y="1864968"/>
                  <a:pt x="129603" y="2138211"/>
                  <a:pt x="268358" y="2379175"/>
                </a:cubicBezTo>
                <a:lnTo>
                  <a:pt x="2184" y="3193021"/>
                </a:lnTo>
                <a:cubicBezTo>
                  <a:pt x="-5473" y="3216865"/>
                  <a:pt x="7649" y="3242402"/>
                  <a:pt x="31493" y="3250059"/>
                </a:cubicBezTo>
                <a:cubicBezTo>
                  <a:pt x="40509" y="3252955"/>
                  <a:pt x="50205" y="3252955"/>
                  <a:pt x="59221" y="3250059"/>
                </a:cubicBezTo>
                <a:lnTo>
                  <a:pt x="885596" y="2982833"/>
                </a:lnTo>
                <a:cubicBezTo>
                  <a:pt x="1116200" y="3108323"/>
                  <a:pt x="1374622" y="3173894"/>
                  <a:pt x="1637157" y="3173532"/>
                </a:cubicBezTo>
                <a:cubicBezTo>
                  <a:pt x="2509828" y="3173532"/>
                  <a:pt x="3217185" y="2463117"/>
                  <a:pt x="3217185" y="1586719"/>
                </a:cubicBezTo>
                <a:cubicBezTo>
                  <a:pt x="3217185" y="710321"/>
                  <a:pt x="2509638" y="0"/>
                  <a:pt x="1637252" y="0"/>
                </a:cubicBezTo>
                <a:close/>
                <a:moveTo>
                  <a:pt x="1637252" y="2825692"/>
                </a:moveTo>
                <a:cubicBezTo>
                  <a:pt x="1392532" y="2825978"/>
                  <a:pt x="1153351" y="2752861"/>
                  <a:pt x="950619" y="2615790"/>
                </a:cubicBezTo>
                <a:cubicBezTo>
                  <a:pt x="939243" y="2608056"/>
                  <a:pt x="924953" y="2605955"/>
                  <a:pt x="911833" y="2610086"/>
                </a:cubicBezTo>
                <a:lnTo>
                  <a:pt x="518941" y="2737092"/>
                </a:lnTo>
                <a:lnTo>
                  <a:pt x="636914" y="2338583"/>
                </a:lnTo>
                <a:cubicBezTo>
                  <a:pt x="640462" y="2326228"/>
                  <a:pt x="638187" y="2312931"/>
                  <a:pt x="630734" y="2302458"/>
                </a:cubicBezTo>
                <a:cubicBezTo>
                  <a:pt x="482823" y="2093243"/>
                  <a:pt x="403594" y="1843226"/>
                  <a:pt x="404011" y="1587004"/>
                </a:cubicBezTo>
                <a:cubicBezTo>
                  <a:pt x="404011" y="902541"/>
                  <a:pt x="956322" y="348221"/>
                  <a:pt x="1637538" y="348221"/>
                </a:cubicBezTo>
                <a:cubicBezTo>
                  <a:pt x="2318753" y="348221"/>
                  <a:pt x="2870874" y="903111"/>
                  <a:pt x="2870874" y="1586909"/>
                </a:cubicBezTo>
                <a:cubicBezTo>
                  <a:pt x="2870874" y="2270707"/>
                  <a:pt x="2318468" y="2825692"/>
                  <a:pt x="1637252" y="2825692"/>
                </a:cubicBezTo>
                <a:close/>
              </a:path>
            </a:pathLst>
          </a:custGeom>
          <a:solidFill>
            <a:srgbClr val="F2F2F2">
              <a:alpha val="35917"/>
            </a:srgb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C0E80-A5AD-2446-B665-EF97C28284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Obrigado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DA9AC-F9C6-744D-BC95-CEAEAFFE89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noFill/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Dados de </a:t>
            </a:r>
            <a:r>
              <a:rPr lang="en-US" dirty="0" err="1"/>
              <a:t>contato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63C8-9CC7-224D-83DE-1959046E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99CAC-123F-3A4A-A397-B606FE12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62E-B24D-A34D-96B1-4B3DB4AB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25" name="Graphic 7">
            <a:extLst>
              <a:ext uri="{FF2B5EF4-FFF2-40B4-BE49-F238E27FC236}">
                <a16:creationId xmlns:a16="http://schemas.microsoft.com/office/drawing/2014/main" id="{ED034353-A4BE-064C-A914-AC8717FA8A2A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  <a:solidFill>
            <a:schemeClr val="bg1"/>
          </a:solidFill>
        </p:grpSpPr>
        <p:grpSp>
          <p:nvGrpSpPr>
            <p:cNvPr id="26" name="Graphic 7">
              <a:extLst>
                <a:ext uri="{FF2B5EF4-FFF2-40B4-BE49-F238E27FC236}">
                  <a16:creationId xmlns:a16="http://schemas.microsoft.com/office/drawing/2014/main" id="{766FA545-74AF-EC4C-9B37-CD7C803BB7C0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grpFill/>
          </p:grpSpPr>
          <p:grpSp>
            <p:nvGrpSpPr>
              <p:cNvPr id="33" name="Graphic 7">
                <a:extLst>
                  <a:ext uri="{FF2B5EF4-FFF2-40B4-BE49-F238E27FC236}">
                    <a16:creationId xmlns:a16="http://schemas.microsoft.com/office/drawing/2014/main" id="{F1AA7BC3-458D-2C4A-896B-AF50F0EF5163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grpFill/>
            </p:grpSpPr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F50F66C9-67AD-A243-9CB4-8409CE10ABA2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228769CA-13A8-984F-ABA6-FF0F385F8750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83A94259-1A77-5D45-99B7-D9075A400156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267A3610-F8E5-D143-BCF2-6937DBDB28EC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4" name="Graphic 7">
                <a:extLst>
                  <a:ext uri="{FF2B5EF4-FFF2-40B4-BE49-F238E27FC236}">
                    <a16:creationId xmlns:a16="http://schemas.microsoft.com/office/drawing/2014/main" id="{8C5F443B-BB20-244D-84A3-7302048C4197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grpFill/>
            </p:grpSpPr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E8186181-E3E8-E14A-BE08-C938EA23A538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BF893A5E-7574-4742-BA8B-FB63363197EF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7" name="Graphic 7">
              <a:extLst>
                <a:ext uri="{FF2B5EF4-FFF2-40B4-BE49-F238E27FC236}">
                  <a16:creationId xmlns:a16="http://schemas.microsoft.com/office/drawing/2014/main" id="{6BE1A800-0497-B24A-A7A7-37250A6E9746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grpFill/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5E976D19-9659-6049-A2DD-482714F3D05F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44940973-C5AF-DC4D-B66F-70053058182D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040DD79-1ADF-394F-B746-C37A625C8809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BBF319F-4C6D-9141-8855-0CC63E5C23F1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935AFE3-ED4C-5146-A6A0-29587C4DB10C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grpFill/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07566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CDB7-F8E3-3C41-A555-C2500543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A1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98B74-16AC-6942-B640-57BCE385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B4DA9-3139-F149-9409-8315F2C5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6C5BF-BDEC-0642-A595-F82AEDD1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6" name="Graphic 7">
            <a:extLst>
              <a:ext uri="{FF2B5EF4-FFF2-40B4-BE49-F238E27FC236}">
                <a16:creationId xmlns:a16="http://schemas.microsoft.com/office/drawing/2014/main" id="{222B498A-233C-ED45-9FC0-D65674A05A34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</p:grpSpPr>
        <p:grpSp>
          <p:nvGrpSpPr>
            <p:cNvPr id="7" name="Graphic 7">
              <a:extLst>
                <a:ext uri="{FF2B5EF4-FFF2-40B4-BE49-F238E27FC236}">
                  <a16:creationId xmlns:a16="http://schemas.microsoft.com/office/drawing/2014/main" id="{5DEB98EC-29C3-974B-AFE8-76377EFCC4C4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solidFill>
              <a:srgbClr val="004165"/>
            </a:solidFill>
          </p:grpSpPr>
          <p:grpSp>
            <p:nvGrpSpPr>
              <p:cNvPr id="14" name="Graphic 7">
                <a:extLst>
                  <a:ext uri="{FF2B5EF4-FFF2-40B4-BE49-F238E27FC236}">
                    <a16:creationId xmlns:a16="http://schemas.microsoft.com/office/drawing/2014/main" id="{3768F974-E4D5-8B4F-99E6-4127768383F7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solidFill>
                <a:srgbClr val="004165"/>
              </a:solidFill>
            </p:grpSpPr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73B9203-E03A-6344-A7D2-07DB43B050A6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ED0F1ED1-4AEF-9442-A88C-E732B2710AE5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13D75A42-133E-6B4A-945B-2E08183F6B32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57F0976B-0725-DA49-8F6A-3788B62E23B6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5" name="Graphic 7">
                <a:extLst>
                  <a:ext uri="{FF2B5EF4-FFF2-40B4-BE49-F238E27FC236}">
                    <a16:creationId xmlns:a16="http://schemas.microsoft.com/office/drawing/2014/main" id="{0949DC50-E923-564A-810B-A2CE09E40FAF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solidFill>
                <a:srgbClr val="004165"/>
              </a:solidFill>
            </p:grpSpPr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3E2B4557-D734-2E42-A7D8-87E800239897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4679C896-15D8-C340-BBD4-F07516F098CA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8" name="Graphic 7">
              <a:extLst>
                <a:ext uri="{FF2B5EF4-FFF2-40B4-BE49-F238E27FC236}">
                  <a16:creationId xmlns:a16="http://schemas.microsoft.com/office/drawing/2014/main" id="{E30C3B9F-142D-4B4F-A9D3-DC08D042FB35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solidFill>
              <a:srgbClr val="FFA100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0F61218D-82DB-7B46-A378-250A64C4B100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A5D778B1-55B4-BC4D-90D9-68187494F54B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E29F7B8-A539-7640-8A6D-6497F79BA865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31C70C8A-3636-6745-ACB0-508C9EF7E527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4335DF7-3E2B-BE4C-AC4D-60B89BA87889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solidFill>
              <a:srgbClr val="004165"/>
            </a:solidFill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3343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o Laranj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23">
            <a:extLst>
              <a:ext uri="{FF2B5EF4-FFF2-40B4-BE49-F238E27FC236}">
                <a16:creationId xmlns:a16="http://schemas.microsoft.com/office/drawing/2014/main" id="{08119B7B-9ADA-F44F-89ED-9192345D40BF}"/>
              </a:ext>
            </a:extLst>
          </p:cNvPr>
          <p:cNvSpPr/>
          <p:nvPr userDrawn="1"/>
        </p:nvSpPr>
        <p:spPr>
          <a:xfrm>
            <a:off x="5980062" y="-2284395"/>
            <a:ext cx="8004276" cy="8091470"/>
          </a:xfrm>
          <a:custGeom>
            <a:avLst/>
            <a:gdLst>
              <a:gd name="connsiteX0" fmla="*/ 1637252 w 3217184"/>
              <a:gd name="connsiteY0" fmla="*/ 0 h 3252230"/>
              <a:gd name="connsiteX1" fmla="*/ 57035 w 3217184"/>
              <a:gd name="connsiteY1" fmla="*/ 1586909 h 3252230"/>
              <a:gd name="connsiteX2" fmla="*/ 268358 w 3217184"/>
              <a:gd name="connsiteY2" fmla="*/ 2379175 h 3252230"/>
              <a:gd name="connsiteX3" fmla="*/ 2184 w 3217184"/>
              <a:gd name="connsiteY3" fmla="*/ 3193021 h 3252230"/>
              <a:gd name="connsiteX4" fmla="*/ 31493 w 3217184"/>
              <a:gd name="connsiteY4" fmla="*/ 3250059 h 3252230"/>
              <a:gd name="connsiteX5" fmla="*/ 59221 w 3217184"/>
              <a:gd name="connsiteY5" fmla="*/ 3250059 h 3252230"/>
              <a:gd name="connsiteX6" fmla="*/ 885596 w 3217184"/>
              <a:gd name="connsiteY6" fmla="*/ 2982833 h 3252230"/>
              <a:gd name="connsiteX7" fmla="*/ 1637157 w 3217184"/>
              <a:gd name="connsiteY7" fmla="*/ 3173532 h 3252230"/>
              <a:gd name="connsiteX8" fmla="*/ 3217185 w 3217184"/>
              <a:gd name="connsiteY8" fmla="*/ 1586719 h 3252230"/>
              <a:gd name="connsiteX9" fmla="*/ 1637252 w 3217184"/>
              <a:gd name="connsiteY9" fmla="*/ 0 h 3252230"/>
              <a:gd name="connsiteX10" fmla="*/ 1637252 w 3217184"/>
              <a:gd name="connsiteY10" fmla="*/ 2825692 h 3252230"/>
              <a:gd name="connsiteX11" fmla="*/ 950619 w 3217184"/>
              <a:gd name="connsiteY11" fmla="*/ 2615790 h 3252230"/>
              <a:gd name="connsiteX12" fmla="*/ 911833 w 3217184"/>
              <a:gd name="connsiteY12" fmla="*/ 2610086 h 3252230"/>
              <a:gd name="connsiteX13" fmla="*/ 518941 w 3217184"/>
              <a:gd name="connsiteY13" fmla="*/ 2737092 h 3252230"/>
              <a:gd name="connsiteX14" fmla="*/ 636914 w 3217184"/>
              <a:gd name="connsiteY14" fmla="*/ 2338583 h 3252230"/>
              <a:gd name="connsiteX15" fmla="*/ 630734 w 3217184"/>
              <a:gd name="connsiteY15" fmla="*/ 2302458 h 3252230"/>
              <a:gd name="connsiteX16" fmla="*/ 404011 w 3217184"/>
              <a:gd name="connsiteY16" fmla="*/ 1587004 h 3252230"/>
              <a:gd name="connsiteX17" fmla="*/ 1637538 w 3217184"/>
              <a:gd name="connsiteY17" fmla="*/ 348221 h 3252230"/>
              <a:gd name="connsiteX18" fmla="*/ 2870874 w 3217184"/>
              <a:gd name="connsiteY18" fmla="*/ 1586909 h 3252230"/>
              <a:gd name="connsiteX19" fmla="*/ 1637252 w 3217184"/>
              <a:gd name="connsiteY19" fmla="*/ 2825692 h 325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7184" h="3252230">
                <a:moveTo>
                  <a:pt x="1637252" y="0"/>
                </a:moveTo>
                <a:cubicBezTo>
                  <a:pt x="764582" y="0"/>
                  <a:pt x="57035" y="710511"/>
                  <a:pt x="57035" y="1586909"/>
                </a:cubicBezTo>
                <a:cubicBezTo>
                  <a:pt x="56721" y="1864968"/>
                  <a:pt x="129603" y="2138211"/>
                  <a:pt x="268358" y="2379175"/>
                </a:cubicBezTo>
                <a:lnTo>
                  <a:pt x="2184" y="3193021"/>
                </a:lnTo>
                <a:cubicBezTo>
                  <a:pt x="-5473" y="3216865"/>
                  <a:pt x="7649" y="3242402"/>
                  <a:pt x="31493" y="3250059"/>
                </a:cubicBezTo>
                <a:cubicBezTo>
                  <a:pt x="40509" y="3252955"/>
                  <a:pt x="50205" y="3252955"/>
                  <a:pt x="59221" y="3250059"/>
                </a:cubicBezTo>
                <a:lnTo>
                  <a:pt x="885596" y="2982833"/>
                </a:lnTo>
                <a:cubicBezTo>
                  <a:pt x="1116200" y="3108323"/>
                  <a:pt x="1374622" y="3173894"/>
                  <a:pt x="1637157" y="3173532"/>
                </a:cubicBezTo>
                <a:cubicBezTo>
                  <a:pt x="2509828" y="3173532"/>
                  <a:pt x="3217185" y="2463117"/>
                  <a:pt x="3217185" y="1586719"/>
                </a:cubicBezTo>
                <a:cubicBezTo>
                  <a:pt x="3217185" y="710321"/>
                  <a:pt x="2509638" y="0"/>
                  <a:pt x="1637252" y="0"/>
                </a:cubicBezTo>
                <a:close/>
                <a:moveTo>
                  <a:pt x="1637252" y="2825692"/>
                </a:moveTo>
                <a:cubicBezTo>
                  <a:pt x="1392532" y="2825978"/>
                  <a:pt x="1153351" y="2752861"/>
                  <a:pt x="950619" y="2615790"/>
                </a:cubicBezTo>
                <a:cubicBezTo>
                  <a:pt x="939243" y="2608056"/>
                  <a:pt x="924953" y="2605955"/>
                  <a:pt x="911833" y="2610086"/>
                </a:cubicBezTo>
                <a:lnTo>
                  <a:pt x="518941" y="2737092"/>
                </a:lnTo>
                <a:lnTo>
                  <a:pt x="636914" y="2338583"/>
                </a:lnTo>
                <a:cubicBezTo>
                  <a:pt x="640462" y="2326228"/>
                  <a:pt x="638187" y="2312931"/>
                  <a:pt x="630734" y="2302458"/>
                </a:cubicBezTo>
                <a:cubicBezTo>
                  <a:pt x="482823" y="2093243"/>
                  <a:pt x="403594" y="1843226"/>
                  <a:pt x="404011" y="1587004"/>
                </a:cubicBezTo>
                <a:cubicBezTo>
                  <a:pt x="404011" y="902541"/>
                  <a:pt x="956322" y="348221"/>
                  <a:pt x="1637538" y="348221"/>
                </a:cubicBezTo>
                <a:cubicBezTo>
                  <a:pt x="2318753" y="348221"/>
                  <a:pt x="2870874" y="903111"/>
                  <a:pt x="2870874" y="1586909"/>
                </a:cubicBezTo>
                <a:cubicBezTo>
                  <a:pt x="2870874" y="2270707"/>
                  <a:pt x="2318468" y="2825692"/>
                  <a:pt x="1637252" y="2825692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A19A8F-4F4A-D448-9F4A-4046E0D4F664}"/>
              </a:ext>
            </a:extLst>
          </p:cNvPr>
          <p:cNvSpPr/>
          <p:nvPr userDrawn="1"/>
        </p:nvSpPr>
        <p:spPr>
          <a:xfrm>
            <a:off x="10668000" y="207963"/>
            <a:ext cx="1190441" cy="11227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3403E-23BB-8643-841F-69DDC3751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48E8-CCD9-3F46-A093-D496E331B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EDC0-4F85-9443-BA40-936F0A1D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7F6C-81B2-0949-A5F7-FD0A6DF2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3E54-391A-2C4E-9E8B-E93449BD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13" name="Graphic 7">
            <a:extLst>
              <a:ext uri="{FF2B5EF4-FFF2-40B4-BE49-F238E27FC236}">
                <a16:creationId xmlns:a16="http://schemas.microsoft.com/office/drawing/2014/main" id="{03A06440-FE91-EE4E-A1BC-DBE4610C536D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  <a:solidFill>
            <a:schemeClr val="bg1"/>
          </a:solidFill>
        </p:grpSpPr>
        <p:grpSp>
          <p:nvGrpSpPr>
            <p:cNvPr id="14" name="Graphic 7">
              <a:extLst>
                <a:ext uri="{FF2B5EF4-FFF2-40B4-BE49-F238E27FC236}">
                  <a16:creationId xmlns:a16="http://schemas.microsoft.com/office/drawing/2014/main" id="{81179305-ECC3-E948-A367-8D96A98F8C2D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grpFill/>
          </p:grpSpPr>
          <p:grpSp>
            <p:nvGrpSpPr>
              <p:cNvPr id="21" name="Graphic 7">
                <a:extLst>
                  <a:ext uri="{FF2B5EF4-FFF2-40B4-BE49-F238E27FC236}">
                    <a16:creationId xmlns:a16="http://schemas.microsoft.com/office/drawing/2014/main" id="{C8B3409F-5EF8-9340-A58B-6AF5ECBF3EE5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grpFill/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626CA287-820A-1641-A548-D172726A7ACD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1F00B104-7DDF-EA4C-AF3B-092496F2F2C8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EF01650E-F41D-3444-AEAD-EF8ED345A780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8FE9295F-F441-5E4A-8EBC-12330CC05A17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7" name="Graphic 7">
                <a:extLst>
                  <a:ext uri="{FF2B5EF4-FFF2-40B4-BE49-F238E27FC236}">
                    <a16:creationId xmlns:a16="http://schemas.microsoft.com/office/drawing/2014/main" id="{F46A9538-3EFC-2546-9488-C0765CD64A9A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grpFill/>
            </p:grpSpPr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FA76071C-847A-7C43-911A-0A38F8E7FFF5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4AFC4A86-7D51-204E-B809-36BD6A9BBAD9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5" name="Graphic 7">
              <a:extLst>
                <a:ext uri="{FF2B5EF4-FFF2-40B4-BE49-F238E27FC236}">
                  <a16:creationId xmlns:a16="http://schemas.microsoft.com/office/drawing/2014/main" id="{F4CA80E7-8C35-3C43-A576-18BE78F5DA0D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grpFill/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D6751641-ECFB-A04D-A432-00F6AEE6C5E8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173D7EC0-3C69-B649-B137-8166EC03ECD1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E2E8C25-61EC-C745-9557-671C1512D2FE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A7A44D3F-E0AA-6141-B7C8-14678FAB9F04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B91283B-83F6-8D4C-8308-2FFA5D1A5D9C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grpFill/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15837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A47EE-909E-D04C-AB38-BA3A7A60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C5092-48A3-2A4F-8B2D-7161006A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C3F74-0295-5F49-A184-BCE5646C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5" name="Graphic 7">
            <a:extLst>
              <a:ext uri="{FF2B5EF4-FFF2-40B4-BE49-F238E27FC236}">
                <a16:creationId xmlns:a16="http://schemas.microsoft.com/office/drawing/2014/main" id="{574FC593-654A-084F-B6D4-13EE5D084E31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</p:grpSpPr>
        <p:grpSp>
          <p:nvGrpSpPr>
            <p:cNvPr id="6" name="Graphic 7">
              <a:extLst>
                <a:ext uri="{FF2B5EF4-FFF2-40B4-BE49-F238E27FC236}">
                  <a16:creationId xmlns:a16="http://schemas.microsoft.com/office/drawing/2014/main" id="{17CF7AEA-72C3-F54E-A635-3EDCB966D1FA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solidFill>
              <a:srgbClr val="004165"/>
            </a:solidFill>
          </p:grpSpPr>
          <p:grpSp>
            <p:nvGrpSpPr>
              <p:cNvPr id="13" name="Graphic 7">
                <a:extLst>
                  <a:ext uri="{FF2B5EF4-FFF2-40B4-BE49-F238E27FC236}">
                    <a16:creationId xmlns:a16="http://schemas.microsoft.com/office/drawing/2014/main" id="{75436024-AE97-FF43-812A-008F05446E02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solidFill>
                <a:srgbClr val="004165"/>
              </a:solidFill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C0AC9F4E-1044-F246-84C9-5276F46EC5CF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F2A7D421-44D9-D344-B287-1BA5A75E5D19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AFCF813C-280A-9D47-A9E0-CB7F2D30824B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A266A731-A852-EC4D-9D17-C0019AB2A61E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4" name="Graphic 7">
                <a:extLst>
                  <a:ext uri="{FF2B5EF4-FFF2-40B4-BE49-F238E27FC236}">
                    <a16:creationId xmlns:a16="http://schemas.microsoft.com/office/drawing/2014/main" id="{833B7274-27D5-994B-906C-9C5B19ACD0E7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solidFill>
                <a:srgbClr val="004165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6D0D21FD-D7AF-9447-95F0-0F530DF683C1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FC8A5268-AD74-4D49-B6F0-423B58521C9C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7" name="Graphic 7">
              <a:extLst>
                <a:ext uri="{FF2B5EF4-FFF2-40B4-BE49-F238E27FC236}">
                  <a16:creationId xmlns:a16="http://schemas.microsoft.com/office/drawing/2014/main" id="{5FAC4F66-AE8A-2C4A-B391-960420744B84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solidFill>
              <a:srgbClr val="FFA1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D35F10C-CE78-FD40-B444-97DF4D690AFE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F285DF9-195C-E840-B18A-3CA0D8B7CDA1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CA9569A2-7513-D842-B57F-E87568B78F79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0147250D-7C13-B34D-B879-3D301C531DD2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2451EDE-EB02-7545-94E7-76CFA472A685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solidFill>
              <a:srgbClr val="004165"/>
            </a:solidFill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68923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AD16-83E1-3242-BB8E-3022CAA2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DE13-3DB9-DE4B-A059-5654E409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56384-559D-4E45-A230-3458FD5B3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4AE77-3F72-AE4C-A825-C644CD7A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5444D-3ABD-CF40-98B9-F57440EF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2C126-4937-A142-B463-A46D7227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8" name="Graphic 7">
            <a:extLst>
              <a:ext uri="{FF2B5EF4-FFF2-40B4-BE49-F238E27FC236}">
                <a16:creationId xmlns:a16="http://schemas.microsoft.com/office/drawing/2014/main" id="{FE20E982-514D-1F4A-8912-44B5E5DAE3E6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</p:grpSpPr>
        <p:grpSp>
          <p:nvGrpSpPr>
            <p:cNvPr id="9" name="Graphic 7">
              <a:extLst>
                <a:ext uri="{FF2B5EF4-FFF2-40B4-BE49-F238E27FC236}">
                  <a16:creationId xmlns:a16="http://schemas.microsoft.com/office/drawing/2014/main" id="{048A01DD-98BA-AE44-BDFF-A75251A40CD6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solidFill>
              <a:srgbClr val="004165"/>
            </a:solidFill>
          </p:grpSpPr>
          <p:grpSp>
            <p:nvGrpSpPr>
              <p:cNvPr id="16" name="Graphic 7">
                <a:extLst>
                  <a:ext uri="{FF2B5EF4-FFF2-40B4-BE49-F238E27FC236}">
                    <a16:creationId xmlns:a16="http://schemas.microsoft.com/office/drawing/2014/main" id="{63AAA38D-6E7B-4D4D-9477-DC37BB61402F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solidFill>
                <a:srgbClr val="004165"/>
              </a:solidFill>
            </p:grpSpPr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5924125B-F337-2F4A-969A-9870DE23453D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50E2B5F5-5856-3844-8D61-514BA1D72D3B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B48E820C-0A9A-A54A-92A3-77640EC8499C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891BFF66-AE57-0E40-B504-AB9640F54251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7" name="Graphic 7">
                <a:extLst>
                  <a:ext uri="{FF2B5EF4-FFF2-40B4-BE49-F238E27FC236}">
                    <a16:creationId xmlns:a16="http://schemas.microsoft.com/office/drawing/2014/main" id="{74BA8E8E-3FAE-0341-8607-EA447C7D204C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solidFill>
                <a:srgbClr val="004165"/>
              </a:solidFill>
            </p:grpSpPr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D8B0DBED-E2B4-444B-83DC-4AF8908C6C13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7C56DCF7-5CC4-3545-861F-03F293E442A7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0" name="Graphic 7">
              <a:extLst>
                <a:ext uri="{FF2B5EF4-FFF2-40B4-BE49-F238E27FC236}">
                  <a16:creationId xmlns:a16="http://schemas.microsoft.com/office/drawing/2014/main" id="{CFCCB8CA-64D3-B64A-B500-7BD5DD29D056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solidFill>
              <a:srgbClr val="FFA100"/>
            </a:solidFill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4DCE68D-B07D-B346-9F43-C28C9D359E2A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18983F78-A468-A342-A9CA-06D905E24415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DC008FED-FA95-7A40-9E12-18DEEB031120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0416A893-4876-224C-A2CC-18F8DE00B1FC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0294E7B-E425-9640-B830-8D24035471C6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solidFill>
              <a:srgbClr val="004165"/>
            </a:solidFill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39831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CE06-AF6D-8F4C-9688-C04EFF49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5ED50-A9C4-1143-A314-C9FA29D00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77715-5F16-2742-8F5E-58E849E99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119A8-6CC0-CA4E-8360-538A94A8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615BD-0A25-C24D-99A3-32E4C088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5CA70-1D5E-8D49-92E0-D0C24F82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8" name="Graphic 7">
            <a:extLst>
              <a:ext uri="{FF2B5EF4-FFF2-40B4-BE49-F238E27FC236}">
                <a16:creationId xmlns:a16="http://schemas.microsoft.com/office/drawing/2014/main" id="{C3BD41AD-FD07-3D47-958D-DC13C99819FC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</p:grpSpPr>
        <p:grpSp>
          <p:nvGrpSpPr>
            <p:cNvPr id="9" name="Graphic 7">
              <a:extLst>
                <a:ext uri="{FF2B5EF4-FFF2-40B4-BE49-F238E27FC236}">
                  <a16:creationId xmlns:a16="http://schemas.microsoft.com/office/drawing/2014/main" id="{AAD4326C-D1A4-4B44-B8A8-B27D8B913E85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solidFill>
              <a:srgbClr val="004165"/>
            </a:solidFill>
          </p:grpSpPr>
          <p:grpSp>
            <p:nvGrpSpPr>
              <p:cNvPr id="16" name="Graphic 7">
                <a:extLst>
                  <a:ext uri="{FF2B5EF4-FFF2-40B4-BE49-F238E27FC236}">
                    <a16:creationId xmlns:a16="http://schemas.microsoft.com/office/drawing/2014/main" id="{5AC89C77-2054-8E4C-8E7C-1EC61C9D7FE3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solidFill>
                <a:srgbClr val="004165"/>
              </a:solidFill>
            </p:grpSpPr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AD1E7256-3D52-B54D-987C-488E063E6692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20AEFA8D-D876-734D-959E-DDE6FA166670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4E7823EF-87E8-C24D-AF03-859EAA70F4ED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BFBF1FA9-3084-F24C-906D-7DA1B688AF07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7" name="Graphic 7">
                <a:extLst>
                  <a:ext uri="{FF2B5EF4-FFF2-40B4-BE49-F238E27FC236}">
                    <a16:creationId xmlns:a16="http://schemas.microsoft.com/office/drawing/2014/main" id="{C2CDECFA-2021-5048-BE63-2ECB3C9AFBF5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solidFill>
                <a:srgbClr val="004165"/>
              </a:solidFill>
            </p:grpSpPr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1B2C5E6-088E-D24A-82E9-6C70DB8C3205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A62B8594-04AE-684D-A69A-CC18D2DD2C0A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0" name="Graphic 7">
              <a:extLst>
                <a:ext uri="{FF2B5EF4-FFF2-40B4-BE49-F238E27FC236}">
                  <a16:creationId xmlns:a16="http://schemas.microsoft.com/office/drawing/2014/main" id="{E894D410-B344-9844-B798-B0919DA515D0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solidFill>
              <a:srgbClr val="FFA100"/>
            </a:solidFill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BCC61B8-D6EC-994D-8A24-771CC0D61348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F709955-BB86-E84B-9A63-720EDFFAF99C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D30A0AF-3E90-0745-9677-DE02A4727C06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CB57540-4F7F-804D-9848-22F03C9DB7C7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D0AB1DA-EF58-DC4B-8887-480DC8517284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solidFill>
              <a:srgbClr val="004165"/>
            </a:solidFill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16217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B0DC-FD96-5949-9CAA-7FE7797C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33C5F-DC55-8449-9014-2775EAD5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4DC74-4B53-EB40-AF1B-B0B56597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806A6-00E2-E04B-AA10-F0DA1290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F32B4-4807-4448-8C5E-E4FB752E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7" name="Graphic 7">
            <a:extLst>
              <a:ext uri="{FF2B5EF4-FFF2-40B4-BE49-F238E27FC236}">
                <a16:creationId xmlns:a16="http://schemas.microsoft.com/office/drawing/2014/main" id="{A1BB02A0-C760-444F-B607-F3ABBB5D7E8F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</p:grpSpPr>
        <p:grpSp>
          <p:nvGrpSpPr>
            <p:cNvPr id="8" name="Graphic 7">
              <a:extLst>
                <a:ext uri="{FF2B5EF4-FFF2-40B4-BE49-F238E27FC236}">
                  <a16:creationId xmlns:a16="http://schemas.microsoft.com/office/drawing/2014/main" id="{2A06077D-49F1-C543-94D4-8567AF6DD806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solidFill>
              <a:srgbClr val="004165"/>
            </a:solidFill>
          </p:grpSpPr>
          <p:grpSp>
            <p:nvGrpSpPr>
              <p:cNvPr id="15" name="Graphic 7">
                <a:extLst>
                  <a:ext uri="{FF2B5EF4-FFF2-40B4-BE49-F238E27FC236}">
                    <a16:creationId xmlns:a16="http://schemas.microsoft.com/office/drawing/2014/main" id="{41DC2983-7380-F844-B4E3-DF7465DA4625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solidFill>
                <a:srgbClr val="004165"/>
              </a:solidFill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7CEB54C9-AE4B-D04C-9FBE-E6774810E94D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0E4E24B1-1EED-494A-A6E1-3BFA62CF3F75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3AF21F99-DD5A-064E-A58C-AA9D5BFCCE5C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9FEBF15F-5E9D-0748-868E-CB0C825123B1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6" name="Graphic 7">
                <a:extLst>
                  <a:ext uri="{FF2B5EF4-FFF2-40B4-BE49-F238E27FC236}">
                    <a16:creationId xmlns:a16="http://schemas.microsoft.com/office/drawing/2014/main" id="{6FEE9ED8-3711-2049-B724-D0D7E1938014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solidFill>
                <a:srgbClr val="004165"/>
              </a:solidFill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A99512FB-25FB-2047-9BF0-BBCBA1AE97ED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C556D53F-414E-6B43-938F-87A63B9BE247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9" name="Graphic 7">
              <a:extLst>
                <a:ext uri="{FF2B5EF4-FFF2-40B4-BE49-F238E27FC236}">
                  <a16:creationId xmlns:a16="http://schemas.microsoft.com/office/drawing/2014/main" id="{A76DE95C-0D6A-2E40-835E-50C7A84DC9D1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solidFill>
              <a:srgbClr val="FFA1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3B5CA30-B478-254E-8E6A-47D40C35CE81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BCF84FE-C501-D640-9D1C-86DF66D8D023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9284267-AA08-2F4F-997C-5584B0C278F2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B50D1A6F-AC2F-954F-A5CE-9103D0289643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9D9CF85-07D8-FE42-8D7A-57CEF7909224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solidFill>
              <a:srgbClr val="004165"/>
            </a:solidFill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79649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248AA-CBD5-2C4D-8905-52A1CAC88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44CAE-D36D-CD4D-B576-DD5F256FB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C07E2-45D6-6A47-BC77-FEF04C34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1244-EFF1-5340-AC00-4AC5D5AD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3D0E6-7C3C-FC40-B609-5425BC8A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7" name="Graphic 7">
            <a:extLst>
              <a:ext uri="{FF2B5EF4-FFF2-40B4-BE49-F238E27FC236}">
                <a16:creationId xmlns:a16="http://schemas.microsoft.com/office/drawing/2014/main" id="{51B4EAC4-D851-E040-9BD6-FAAF8850F711}"/>
              </a:ext>
            </a:extLst>
          </p:cNvPr>
          <p:cNvGrpSpPr/>
          <p:nvPr userDrawn="1"/>
        </p:nvGrpSpPr>
        <p:grpSpPr>
          <a:xfrm rot="5400000">
            <a:off x="11242267" y="5861579"/>
            <a:ext cx="801071" cy="810155"/>
            <a:chOff x="10954032" y="365112"/>
            <a:chExt cx="801071" cy="810155"/>
          </a:xfrm>
        </p:grpSpPr>
        <p:grpSp>
          <p:nvGrpSpPr>
            <p:cNvPr id="8" name="Graphic 7">
              <a:extLst>
                <a:ext uri="{FF2B5EF4-FFF2-40B4-BE49-F238E27FC236}">
                  <a16:creationId xmlns:a16="http://schemas.microsoft.com/office/drawing/2014/main" id="{C6488CCC-EC5A-014A-9B41-86BAFBC0DD03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solidFill>
              <a:srgbClr val="004165"/>
            </a:solidFill>
          </p:grpSpPr>
          <p:grpSp>
            <p:nvGrpSpPr>
              <p:cNvPr id="15" name="Graphic 7">
                <a:extLst>
                  <a:ext uri="{FF2B5EF4-FFF2-40B4-BE49-F238E27FC236}">
                    <a16:creationId xmlns:a16="http://schemas.microsoft.com/office/drawing/2014/main" id="{C247FCD9-1034-DB4E-86E4-D58F7AEE16F7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solidFill>
                <a:srgbClr val="004165"/>
              </a:solidFill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CC1015-F00E-7945-9D7D-EA1F35329B20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A7E2C62A-D2C3-8B4B-B487-9065A9538F8E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D343C467-2C31-1C4F-A36C-1A1805E03515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F2EB501B-D3F5-0F40-8BB9-F3EDADC68FCA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6" name="Graphic 7">
                <a:extLst>
                  <a:ext uri="{FF2B5EF4-FFF2-40B4-BE49-F238E27FC236}">
                    <a16:creationId xmlns:a16="http://schemas.microsoft.com/office/drawing/2014/main" id="{30322AF1-7F93-C643-A003-0203FA81D8AB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solidFill>
                <a:srgbClr val="004165"/>
              </a:solidFill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74F35433-11CD-7D45-9E66-8C260917450D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9F34F5EA-15D0-C74E-8002-945D3765DBC7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9" name="Graphic 7">
              <a:extLst>
                <a:ext uri="{FF2B5EF4-FFF2-40B4-BE49-F238E27FC236}">
                  <a16:creationId xmlns:a16="http://schemas.microsoft.com/office/drawing/2014/main" id="{03737C2F-BC22-A640-925B-F547165034D2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solidFill>
              <a:srgbClr val="FFA1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C8BB28F7-A228-4543-AB28-6FC66D2F3513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CD97637-39FE-E04A-98F8-D8F945A37AA6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09BDDD6-3716-A54E-BB03-C5CC265E1CF5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2C7CD0F-D0F9-F04B-8FD6-39C684B6FBAD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268D4D8-D41A-2046-9FF5-A6E4EFD471C2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solidFill>
              <a:srgbClr val="004165"/>
            </a:solidFill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2683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Laranja /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raphic 23">
            <a:extLst>
              <a:ext uri="{FF2B5EF4-FFF2-40B4-BE49-F238E27FC236}">
                <a16:creationId xmlns:a16="http://schemas.microsoft.com/office/drawing/2014/main" id="{92B3D2BD-D5B0-C046-8790-63A27619308C}"/>
              </a:ext>
            </a:extLst>
          </p:cNvPr>
          <p:cNvSpPr/>
          <p:nvPr/>
        </p:nvSpPr>
        <p:spPr>
          <a:xfrm>
            <a:off x="5980062" y="-2284395"/>
            <a:ext cx="8004276" cy="8091470"/>
          </a:xfrm>
          <a:custGeom>
            <a:avLst/>
            <a:gdLst>
              <a:gd name="connsiteX0" fmla="*/ 1637252 w 3217184"/>
              <a:gd name="connsiteY0" fmla="*/ 0 h 3252230"/>
              <a:gd name="connsiteX1" fmla="*/ 57035 w 3217184"/>
              <a:gd name="connsiteY1" fmla="*/ 1586909 h 3252230"/>
              <a:gd name="connsiteX2" fmla="*/ 268358 w 3217184"/>
              <a:gd name="connsiteY2" fmla="*/ 2379175 h 3252230"/>
              <a:gd name="connsiteX3" fmla="*/ 2184 w 3217184"/>
              <a:gd name="connsiteY3" fmla="*/ 3193021 h 3252230"/>
              <a:gd name="connsiteX4" fmla="*/ 31493 w 3217184"/>
              <a:gd name="connsiteY4" fmla="*/ 3250059 h 3252230"/>
              <a:gd name="connsiteX5" fmla="*/ 59221 w 3217184"/>
              <a:gd name="connsiteY5" fmla="*/ 3250059 h 3252230"/>
              <a:gd name="connsiteX6" fmla="*/ 885596 w 3217184"/>
              <a:gd name="connsiteY6" fmla="*/ 2982833 h 3252230"/>
              <a:gd name="connsiteX7" fmla="*/ 1637157 w 3217184"/>
              <a:gd name="connsiteY7" fmla="*/ 3173532 h 3252230"/>
              <a:gd name="connsiteX8" fmla="*/ 3217185 w 3217184"/>
              <a:gd name="connsiteY8" fmla="*/ 1586719 h 3252230"/>
              <a:gd name="connsiteX9" fmla="*/ 1637252 w 3217184"/>
              <a:gd name="connsiteY9" fmla="*/ 0 h 3252230"/>
              <a:gd name="connsiteX10" fmla="*/ 1637252 w 3217184"/>
              <a:gd name="connsiteY10" fmla="*/ 2825692 h 3252230"/>
              <a:gd name="connsiteX11" fmla="*/ 950619 w 3217184"/>
              <a:gd name="connsiteY11" fmla="*/ 2615790 h 3252230"/>
              <a:gd name="connsiteX12" fmla="*/ 911833 w 3217184"/>
              <a:gd name="connsiteY12" fmla="*/ 2610086 h 3252230"/>
              <a:gd name="connsiteX13" fmla="*/ 518941 w 3217184"/>
              <a:gd name="connsiteY13" fmla="*/ 2737092 h 3252230"/>
              <a:gd name="connsiteX14" fmla="*/ 636914 w 3217184"/>
              <a:gd name="connsiteY14" fmla="*/ 2338583 h 3252230"/>
              <a:gd name="connsiteX15" fmla="*/ 630734 w 3217184"/>
              <a:gd name="connsiteY15" fmla="*/ 2302458 h 3252230"/>
              <a:gd name="connsiteX16" fmla="*/ 404011 w 3217184"/>
              <a:gd name="connsiteY16" fmla="*/ 1587004 h 3252230"/>
              <a:gd name="connsiteX17" fmla="*/ 1637538 w 3217184"/>
              <a:gd name="connsiteY17" fmla="*/ 348221 h 3252230"/>
              <a:gd name="connsiteX18" fmla="*/ 2870874 w 3217184"/>
              <a:gd name="connsiteY18" fmla="*/ 1586909 h 3252230"/>
              <a:gd name="connsiteX19" fmla="*/ 1637252 w 3217184"/>
              <a:gd name="connsiteY19" fmla="*/ 2825692 h 325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7184" h="3252230">
                <a:moveTo>
                  <a:pt x="1637252" y="0"/>
                </a:moveTo>
                <a:cubicBezTo>
                  <a:pt x="764582" y="0"/>
                  <a:pt x="57035" y="710511"/>
                  <a:pt x="57035" y="1586909"/>
                </a:cubicBezTo>
                <a:cubicBezTo>
                  <a:pt x="56721" y="1864968"/>
                  <a:pt x="129603" y="2138211"/>
                  <a:pt x="268358" y="2379175"/>
                </a:cubicBezTo>
                <a:lnTo>
                  <a:pt x="2184" y="3193021"/>
                </a:lnTo>
                <a:cubicBezTo>
                  <a:pt x="-5473" y="3216865"/>
                  <a:pt x="7649" y="3242402"/>
                  <a:pt x="31493" y="3250059"/>
                </a:cubicBezTo>
                <a:cubicBezTo>
                  <a:pt x="40509" y="3252955"/>
                  <a:pt x="50205" y="3252955"/>
                  <a:pt x="59221" y="3250059"/>
                </a:cubicBezTo>
                <a:lnTo>
                  <a:pt x="885596" y="2982833"/>
                </a:lnTo>
                <a:cubicBezTo>
                  <a:pt x="1116200" y="3108323"/>
                  <a:pt x="1374622" y="3173894"/>
                  <a:pt x="1637157" y="3173532"/>
                </a:cubicBezTo>
                <a:cubicBezTo>
                  <a:pt x="2509828" y="3173532"/>
                  <a:pt x="3217185" y="2463117"/>
                  <a:pt x="3217185" y="1586719"/>
                </a:cubicBezTo>
                <a:cubicBezTo>
                  <a:pt x="3217185" y="710321"/>
                  <a:pt x="2509638" y="0"/>
                  <a:pt x="1637252" y="0"/>
                </a:cubicBezTo>
                <a:close/>
                <a:moveTo>
                  <a:pt x="1637252" y="2825692"/>
                </a:moveTo>
                <a:cubicBezTo>
                  <a:pt x="1392532" y="2825978"/>
                  <a:pt x="1153351" y="2752861"/>
                  <a:pt x="950619" y="2615790"/>
                </a:cubicBezTo>
                <a:cubicBezTo>
                  <a:pt x="939243" y="2608056"/>
                  <a:pt x="924953" y="2605955"/>
                  <a:pt x="911833" y="2610086"/>
                </a:cubicBezTo>
                <a:lnTo>
                  <a:pt x="518941" y="2737092"/>
                </a:lnTo>
                <a:lnTo>
                  <a:pt x="636914" y="2338583"/>
                </a:lnTo>
                <a:cubicBezTo>
                  <a:pt x="640462" y="2326228"/>
                  <a:pt x="638187" y="2312931"/>
                  <a:pt x="630734" y="2302458"/>
                </a:cubicBezTo>
                <a:cubicBezTo>
                  <a:pt x="482823" y="2093243"/>
                  <a:pt x="403594" y="1843226"/>
                  <a:pt x="404011" y="1587004"/>
                </a:cubicBezTo>
                <a:cubicBezTo>
                  <a:pt x="404011" y="902541"/>
                  <a:pt x="956322" y="348221"/>
                  <a:pt x="1637538" y="348221"/>
                </a:cubicBezTo>
                <a:cubicBezTo>
                  <a:pt x="2318753" y="348221"/>
                  <a:pt x="2870874" y="903111"/>
                  <a:pt x="2870874" y="1586909"/>
                </a:cubicBezTo>
                <a:cubicBezTo>
                  <a:pt x="2870874" y="2270707"/>
                  <a:pt x="2318468" y="2825692"/>
                  <a:pt x="1637252" y="2825692"/>
                </a:cubicBezTo>
                <a:close/>
              </a:path>
            </a:pathLst>
          </a:custGeom>
          <a:solidFill>
            <a:srgbClr val="F2F2F2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3403E-23BB-8643-841F-69DDC3751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48E8-CCD9-3F46-A093-D496E331B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EDC0-4F85-9443-BA40-936F0A1D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7F6C-81B2-0949-A5F7-FD0A6DF2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3E54-391A-2C4E-9E8B-E93449BD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7" name="Graphic 7">
            <a:extLst>
              <a:ext uri="{FF2B5EF4-FFF2-40B4-BE49-F238E27FC236}">
                <a16:creationId xmlns:a16="http://schemas.microsoft.com/office/drawing/2014/main" id="{E1A4E3F3-1143-5B4B-B26C-EF4D54F2BCED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</p:grpSpPr>
        <p:grpSp>
          <p:nvGrpSpPr>
            <p:cNvPr id="8" name="Graphic 7">
              <a:extLst>
                <a:ext uri="{FF2B5EF4-FFF2-40B4-BE49-F238E27FC236}">
                  <a16:creationId xmlns:a16="http://schemas.microsoft.com/office/drawing/2014/main" id="{0146E3F6-39A0-9A41-89E6-8A8A060823CC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solidFill>
              <a:srgbClr val="004165"/>
            </a:solidFill>
          </p:grpSpPr>
          <p:grpSp>
            <p:nvGrpSpPr>
              <p:cNvPr id="15" name="Graphic 7">
                <a:extLst>
                  <a:ext uri="{FF2B5EF4-FFF2-40B4-BE49-F238E27FC236}">
                    <a16:creationId xmlns:a16="http://schemas.microsoft.com/office/drawing/2014/main" id="{83C77E4C-3128-1644-B668-51BC3EF0DFF5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solidFill>
                <a:srgbClr val="004165"/>
              </a:solidFill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18BB717C-A538-9D41-BFA9-80729F115E12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FB299B82-2FEA-4643-BAB1-F333288ECF31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3FDF9FB6-C726-694C-BBE6-B11E2C72BD20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BD2AA48E-FB23-4F4D-B9D8-4B3886C4E913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6" name="Graphic 7">
                <a:extLst>
                  <a:ext uri="{FF2B5EF4-FFF2-40B4-BE49-F238E27FC236}">
                    <a16:creationId xmlns:a16="http://schemas.microsoft.com/office/drawing/2014/main" id="{97EFC8D7-58F7-E348-BEC0-0226C251F173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solidFill>
                <a:srgbClr val="004165"/>
              </a:solidFill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D5D245A9-C927-B540-A7AD-A542CC9F3C5C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7242DE48-6C51-354E-9F06-AE82D1ECF548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9" name="Graphic 7">
              <a:extLst>
                <a:ext uri="{FF2B5EF4-FFF2-40B4-BE49-F238E27FC236}">
                  <a16:creationId xmlns:a16="http://schemas.microsoft.com/office/drawing/2014/main" id="{5C73AF2C-FD07-3B42-B8D2-EE918BFD18BF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solidFill>
              <a:srgbClr val="FFA1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3A0458-9E0D-0140-9E44-5B256FD3BD88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D6326A0-3D82-FF49-A57C-127FA14F8AD4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6D8D502-5902-2845-A543-6BD354F24996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DAF65B61-5DFA-3145-917F-672621AC6129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A3BA495-51C2-2A46-861A-EC327DC5A2FC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solidFill>
              <a:srgbClr val="004165"/>
            </a:solidFill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1876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fundo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raphic 23">
            <a:extLst>
              <a:ext uri="{FF2B5EF4-FFF2-40B4-BE49-F238E27FC236}">
                <a16:creationId xmlns:a16="http://schemas.microsoft.com/office/drawing/2014/main" id="{3CBDF36C-F6AD-E14C-AF7F-270D73E9B8D3}"/>
              </a:ext>
            </a:extLst>
          </p:cNvPr>
          <p:cNvSpPr/>
          <p:nvPr userDrawn="1"/>
        </p:nvSpPr>
        <p:spPr>
          <a:xfrm>
            <a:off x="5980062" y="-2284395"/>
            <a:ext cx="8004276" cy="8091470"/>
          </a:xfrm>
          <a:custGeom>
            <a:avLst/>
            <a:gdLst>
              <a:gd name="connsiteX0" fmla="*/ 1637252 w 3217184"/>
              <a:gd name="connsiteY0" fmla="*/ 0 h 3252230"/>
              <a:gd name="connsiteX1" fmla="*/ 57035 w 3217184"/>
              <a:gd name="connsiteY1" fmla="*/ 1586909 h 3252230"/>
              <a:gd name="connsiteX2" fmla="*/ 268358 w 3217184"/>
              <a:gd name="connsiteY2" fmla="*/ 2379175 h 3252230"/>
              <a:gd name="connsiteX3" fmla="*/ 2184 w 3217184"/>
              <a:gd name="connsiteY3" fmla="*/ 3193021 h 3252230"/>
              <a:gd name="connsiteX4" fmla="*/ 31493 w 3217184"/>
              <a:gd name="connsiteY4" fmla="*/ 3250059 h 3252230"/>
              <a:gd name="connsiteX5" fmla="*/ 59221 w 3217184"/>
              <a:gd name="connsiteY5" fmla="*/ 3250059 h 3252230"/>
              <a:gd name="connsiteX6" fmla="*/ 885596 w 3217184"/>
              <a:gd name="connsiteY6" fmla="*/ 2982833 h 3252230"/>
              <a:gd name="connsiteX7" fmla="*/ 1637157 w 3217184"/>
              <a:gd name="connsiteY7" fmla="*/ 3173532 h 3252230"/>
              <a:gd name="connsiteX8" fmla="*/ 3217185 w 3217184"/>
              <a:gd name="connsiteY8" fmla="*/ 1586719 h 3252230"/>
              <a:gd name="connsiteX9" fmla="*/ 1637252 w 3217184"/>
              <a:gd name="connsiteY9" fmla="*/ 0 h 3252230"/>
              <a:gd name="connsiteX10" fmla="*/ 1637252 w 3217184"/>
              <a:gd name="connsiteY10" fmla="*/ 2825692 h 3252230"/>
              <a:gd name="connsiteX11" fmla="*/ 950619 w 3217184"/>
              <a:gd name="connsiteY11" fmla="*/ 2615790 h 3252230"/>
              <a:gd name="connsiteX12" fmla="*/ 911833 w 3217184"/>
              <a:gd name="connsiteY12" fmla="*/ 2610086 h 3252230"/>
              <a:gd name="connsiteX13" fmla="*/ 518941 w 3217184"/>
              <a:gd name="connsiteY13" fmla="*/ 2737092 h 3252230"/>
              <a:gd name="connsiteX14" fmla="*/ 636914 w 3217184"/>
              <a:gd name="connsiteY14" fmla="*/ 2338583 h 3252230"/>
              <a:gd name="connsiteX15" fmla="*/ 630734 w 3217184"/>
              <a:gd name="connsiteY15" fmla="*/ 2302458 h 3252230"/>
              <a:gd name="connsiteX16" fmla="*/ 404011 w 3217184"/>
              <a:gd name="connsiteY16" fmla="*/ 1587004 h 3252230"/>
              <a:gd name="connsiteX17" fmla="*/ 1637538 w 3217184"/>
              <a:gd name="connsiteY17" fmla="*/ 348221 h 3252230"/>
              <a:gd name="connsiteX18" fmla="*/ 2870874 w 3217184"/>
              <a:gd name="connsiteY18" fmla="*/ 1586909 h 3252230"/>
              <a:gd name="connsiteX19" fmla="*/ 1637252 w 3217184"/>
              <a:gd name="connsiteY19" fmla="*/ 2825692 h 325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7184" h="3252230">
                <a:moveTo>
                  <a:pt x="1637252" y="0"/>
                </a:moveTo>
                <a:cubicBezTo>
                  <a:pt x="764582" y="0"/>
                  <a:pt x="57035" y="710511"/>
                  <a:pt x="57035" y="1586909"/>
                </a:cubicBezTo>
                <a:cubicBezTo>
                  <a:pt x="56721" y="1864968"/>
                  <a:pt x="129603" y="2138211"/>
                  <a:pt x="268358" y="2379175"/>
                </a:cubicBezTo>
                <a:lnTo>
                  <a:pt x="2184" y="3193021"/>
                </a:lnTo>
                <a:cubicBezTo>
                  <a:pt x="-5473" y="3216865"/>
                  <a:pt x="7649" y="3242402"/>
                  <a:pt x="31493" y="3250059"/>
                </a:cubicBezTo>
                <a:cubicBezTo>
                  <a:pt x="40509" y="3252955"/>
                  <a:pt x="50205" y="3252955"/>
                  <a:pt x="59221" y="3250059"/>
                </a:cubicBezTo>
                <a:lnTo>
                  <a:pt x="885596" y="2982833"/>
                </a:lnTo>
                <a:cubicBezTo>
                  <a:pt x="1116200" y="3108323"/>
                  <a:pt x="1374622" y="3173894"/>
                  <a:pt x="1637157" y="3173532"/>
                </a:cubicBezTo>
                <a:cubicBezTo>
                  <a:pt x="2509828" y="3173532"/>
                  <a:pt x="3217185" y="2463117"/>
                  <a:pt x="3217185" y="1586719"/>
                </a:cubicBezTo>
                <a:cubicBezTo>
                  <a:pt x="3217185" y="710321"/>
                  <a:pt x="2509638" y="0"/>
                  <a:pt x="1637252" y="0"/>
                </a:cubicBezTo>
                <a:close/>
                <a:moveTo>
                  <a:pt x="1637252" y="2825692"/>
                </a:moveTo>
                <a:cubicBezTo>
                  <a:pt x="1392532" y="2825978"/>
                  <a:pt x="1153351" y="2752861"/>
                  <a:pt x="950619" y="2615790"/>
                </a:cubicBezTo>
                <a:cubicBezTo>
                  <a:pt x="939243" y="2608056"/>
                  <a:pt x="924953" y="2605955"/>
                  <a:pt x="911833" y="2610086"/>
                </a:cubicBezTo>
                <a:lnTo>
                  <a:pt x="518941" y="2737092"/>
                </a:lnTo>
                <a:lnTo>
                  <a:pt x="636914" y="2338583"/>
                </a:lnTo>
                <a:cubicBezTo>
                  <a:pt x="640462" y="2326228"/>
                  <a:pt x="638187" y="2312931"/>
                  <a:pt x="630734" y="2302458"/>
                </a:cubicBezTo>
                <a:cubicBezTo>
                  <a:pt x="482823" y="2093243"/>
                  <a:pt x="403594" y="1843226"/>
                  <a:pt x="404011" y="1587004"/>
                </a:cubicBezTo>
                <a:cubicBezTo>
                  <a:pt x="404011" y="902541"/>
                  <a:pt x="956322" y="348221"/>
                  <a:pt x="1637538" y="348221"/>
                </a:cubicBezTo>
                <a:cubicBezTo>
                  <a:pt x="2318753" y="348221"/>
                  <a:pt x="2870874" y="903111"/>
                  <a:pt x="2870874" y="1586909"/>
                </a:cubicBezTo>
                <a:cubicBezTo>
                  <a:pt x="2870874" y="2270707"/>
                  <a:pt x="2318468" y="2825692"/>
                  <a:pt x="1637252" y="2825692"/>
                </a:cubicBezTo>
                <a:close/>
              </a:path>
            </a:pathLst>
          </a:custGeom>
          <a:solidFill>
            <a:srgbClr val="F2F2F2"/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1AC20-ACFF-A244-B6DA-EE2AD11F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06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16BC-BFE8-3844-915E-F0202A249EE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685800" indent="-228600">
              <a:buSzPct val="7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lvl2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E7DA-AD8A-3E44-8E48-F4AE7684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BCE6-EDF7-C34E-8E6A-33A2712A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7F68-10D8-2045-A68A-CA35952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7" name="Graphic 7">
            <a:extLst>
              <a:ext uri="{FF2B5EF4-FFF2-40B4-BE49-F238E27FC236}">
                <a16:creationId xmlns:a16="http://schemas.microsoft.com/office/drawing/2014/main" id="{BA371A36-611E-3844-8E8F-3C0A669EDDA4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</p:grpSpPr>
        <p:grpSp>
          <p:nvGrpSpPr>
            <p:cNvPr id="8" name="Graphic 7">
              <a:extLst>
                <a:ext uri="{FF2B5EF4-FFF2-40B4-BE49-F238E27FC236}">
                  <a16:creationId xmlns:a16="http://schemas.microsoft.com/office/drawing/2014/main" id="{550F97C0-640F-C945-B058-F632E21D322B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solidFill>
              <a:srgbClr val="004165"/>
            </a:solidFill>
          </p:grpSpPr>
          <p:grpSp>
            <p:nvGrpSpPr>
              <p:cNvPr id="15" name="Graphic 7">
                <a:extLst>
                  <a:ext uri="{FF2B5EF4-FFF2-40B4-BE49-F238E27FC236}">
                    <a16:creationId xmlns:a16="http://schemas.microsoft.com/office/drawing/2014/main" id="{5A43E200-D229-9B44-B02C-A0005B30F5C8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solidFill>
                <a:srgbClr val="004165"/>
              </a:solidFill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F83EC194-3D9D-CB42-9430-EDA2EAF3095D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D1DBE22C-1484-774C-B858-297C6C78A901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3701956C-CD55-3346-8172-F0187923FB8F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C4D3FD9E-FD57-3546-A457-F86505B80BCD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6" name="Graphic 7">
                <a:extLst>
                  <a:ext uri="{FF2B5EF4-FFF2-40B4-BE49-F238E27FC236}">
                    <a16:creationId xmlns:a16="http://schemas.microsoft.com/office/drawing/2014/main" id="{3DE21D44-0DAD-BD43-A298-8F2FB1425774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solidFill>
                <a:srgbClr val="004165"/>
              </a:solidFill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4191E7E5-7387-4045-B7AC-1765A756DE42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81D46127-02FC-BD45-9E4C-3B9E47A5BDDA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solidFill>
                  <a:srgbClr val="004165"/>
                </a:solidFill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9" name="Graphic 7">
              <a:extLst>
                <a:ext uri="{FF2B5EF4-FFF2-40B4-BE49-F238E27FC236}">
                  <a16:creationId xmlns:a16="http://schemas.microsoft.com/office/drawing/2014/main" id="{5A5B9B07-2115-F44D-8F78-FEAB689A3857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solidFill>
              <a:srgbClr val="FFA1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2FE8BA05-BB5D-264D-8E47-20769AD5AC00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0A26282-2F1E-0B43-920B-9FEF308AC4A9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1E9515A0-1D90-4449-99E2-89FBD689E009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DA116A38-69ED-AF49-8A79-EAF3E0D80F82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solidFill>
                <a:srgbClr val="FFA100"/>
              </a:solidFill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AC89DA2-66C6-6249-BB1A-B02450F2058B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solidFill>
              <a:srgbClr val="004165"/>
            </a:solidFill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3606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ndo colorido 1">
    <p:bg>
      <p:bgPr>
        <a:solidFill>
          <a:srgbClr val="AC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23">
            <a:extLst>
              <a:ext uri="{FF2B5EF4-FFF2-40B4-BE49-F238E27FC236}">
                <a16:creationId xmlns:a16="http://schemas.microsoft.com/office/drawing/2014/main" id="{52532B90-1202-EA4E-9CD1-78D5E572B2F4}"/>
              </a:ext>
            </a:extLst>
          </p:cNvPr>
          <p:cNvSpPr/>
          <p:nvPr userDrawn="1"/>
        </p:nvSpPr>
        <p:spPr>
          <a:xfrm>
            <a:off x="5980062" y="-2284395"/>
            <a:ext cx="8004276" cy="8091470"/>
          </a:xfrm>
          <a:custGeom>
            <a:avLst/>
            <a:gdLst>
              <a:gd name="connsiteX0" fmla="*/ 1637252 w 3217184"/>
              <a:gd name="connsiteY0" fmla="*/ 0 h 3252230"/>
              <a:gd name="connsiteX1" fmla="*/ 57035 w 3217184"/>
              <a:gd name="connsiteY1" fmla="*/ 1586909 h 3252230"/>
              <a:gd name="connsiteX2" fmla="*/ 268358 w 3217184"/>
              <a:gd name="connsiteY2" fmla="*/ 2379175 h 3252230"/>
              <a:gd name="connsiteX3" fmla="*/ 2184 w 3217184"/>
              <a:gd name="connsiteY3" fmla="*/ 3193021 h 3252230"/>
              <a:gd name="connsiteX4" fmla="*/ 31493 w 3217184"/>
              <a:gd name="connsiteY4" fmla="*/ 3250059 h 3252230"/>
              <a:gd name="connsiteX5" fmla="*/ 59221 w 3217184"/>
              <a:gd name="connsiteY5" fmla="*/ 3250059 h 3252230"/>
              <a:gd name="connsiteX6" fmla="*/ 885596 w 3217184"/>
              <a:gd name="connsiteY6" fmla="*/ 2982833 h 3252230"/>
              <a:gd name="connsiteX7" fmla="*/ 1637157 w 3217184"/>
              <a:gd name="connsiteY7" fmla="*/ 3173532 h 3252230"/>
              <a:gd name="connsiteX8" fmla="*/ 3217185 w 3217184"/>
              <a:gd name="connsiteY8" fmla="*/ 1586719 h 3252230"/>
              <a:gd name="connsiteX9" fmla="*/ 1637252 w 3217184"/>
              <a:gd name="connsiteY9" fmla="*/ 0 h 3252230"/>
              <a:gd name="connsiteX10" fmla="*/ 1637252 w 3217184"/>
              <a:gd name="connsiteY10" fmla="*/ 2825692 h 3252230"/>
              <a:gd name="connsiteX11" fmla="*/ 950619 w 3217184"/>
              <a:gd name="connsiteY11" fmla="*/ 2615790 h 3252230"/>
              <a:gd name="connsiteX12" fmla="*/ 911833 w 3217184"/>
              <a:gd name="connsiteY12" fmla="*/ 2610086 h 3252230"/>
              <a:gd name="connsiteX13" fmla="*/ 518941 w 3217184"/>
              <a:gd name="connsiteY13" fmla="*/ 2737092 h 3252230"/>
              <a:gd name="connsiteX14" fmla="*/ 636914 w 3217184"/>
              <a:gd name="connsiteY14" fmla="*/ 2338583 h 3252230"/>
              <a:gd name="connsiteX15" fmla="*/ 630734 w 3217184"/>
              <a:gd name="connsiteY15" fmla="*/ 2302458 h 3252230"/>
              <a:gd name="connsiteX16" fmla="*/ 404011 w 3217184"/>
              <a:gd name="connsiteY16" fmla="*/ 1587004 h 3252230"/>
              <a:gd name="connsiteX17" fmla="*/ 1637538 w 3217184"/>
              <a:gd name="connsiteY17" fmla="*/ 348221 h 3252230"/>
              <a:gd name="connsiteX18" fmla="*/ 2870874 w 3217184"/>
              <a:gd name="connsiteY18" fmla="*/ 1586909 h 3252230"/>
              <a:gd name="connsiteX19" fmla="*/ 1637252 w 3217184"/>
              <a:gd name="connsiteY19" fmla="*/ 2825692 h 325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7184" h="3252230">
                <a:moveTo>
                  <a:pt x="1637252" y="0"/>
                </a:moveTo>
                <a:cubicBezTo>
                  <a:pt x="764582" y="0"/>
                  <a:pt x="57035" y="710511"/>
                  <a:pt x="57035" y="1586909"/>
                </a:cubicBezTo>
                <a:cubicBezTo>
                  <a:pt x="56721" y="1864968"/>
                  <a:pt x="129603" y="2138211"/>
                  <a:pt x="268358" y="2379175"/>
                </a:cubicBezTo>
                <a:lnTo>
                  <a:pt x="2184" y="3193021"/>
                </a:lnTo>
                <a:cubicBezTo>
                  <a:pt x="-5473" y="3216865"/>
                  <a:pt x="7649" y="3242402"/>
                  <a:pt x="31493" y="3250059"/>
                </a:cubicBezTo>
                <a:cubicBezTo>
                  <a:pt x="40509" y="3252955"/>
                  <a:pt x="50205" y="3252955"/>
                  <a:pt x="59221" y="3250059"/>
                </a:cubicBezTo>
                <a:lnTo>
                  <a:pt x="885596" y="2982833"/>
                </a:lnTo>
                <a:cubicBezTo>
                  <a:pt x="1116200" y="3108323"/>
                  <a:pt x="1374622" y="3173894"/>
                  <a:pt x="1637157" y="3173532"/>
                </a:cubicBezTo>
                <a:cubicBezTo>
                  <a:pt x="2509828" y="3173532"/>
                  <a:pt x="3217185" y="2463117"/>
                  <a:pt x="3217185" y="1586719"/>
                </a:cubicBezTo>
                <a:cubicBezTo>
                  <a:pt x="3217185" y="710321"/>
                  <a:pt x="2509638" y="0"/>
                  <a:pt x="1637252" y="0"/>
                </a:cubicBezTo>
                <a:close/>
                <a:moveTo>
                  <a:pt x="1637252" y="2825692"/>
                </a:moveTo>
                <a:cubicBezTo>
                  <a:pt x="1392532" y="2825978"/>
                  <a:pt x="1153351" y="2752861"/>
                  <a:pt x="950619" y="2615790"/>
                </a:cubicBezTo>
                <a:cubicBezTo>
                  <a:pt x="939243" y="2608056"/>
                  <a:pt x="924953" y="2605955"/>
                  <a:pt x="911833" y="2610086"/>
                </a:cubicBezTo>
                <a:lnTo>
                  <a:pt x="518941" y="2737092"/>
                </a:lnTo>
                <a:lnTo>
                  <a:pt x="636914" y="2338583"/>
                </a:lnTo>
                <a:cubicBezTo>
                  <a:pt x="640462" y="2326228"/>
                  <a:pt x="638187" y="2312931"/>
                  <a:pt x="630734" y="2302458"/>
                </a:cubicBezTo>
                <a:cubicBezTo>
                  <a:pt x="482823" y="2093243"/>
                  <a:pt x="403594" y="1843226"/>
                  <a:pt x="404011" y="1587004"/>
                </a:cubicBezTo>
                <a:cubicBezTo>
                  <a:pt x="404011" y="902541"/>
                  <a:pt x="956322" y="348221"/>
                  <a:pt x="1637538" y="348221"/>
                </a:cubicBezTo>
                <a:cubicBezTo>
                  <a:pt x="2318753" y="348221"/>
                  <a:pt x="2870874" y="903111"/>
                  <a:pt x="2870874" y="1586909"/>
                </a:cubicBezTo>
                <a:cubicBezTo>
                  <a:pt x="2870874" y="2270707"/>
                  <a:pt x="2318468" y="2825692"/>
                  <a:pt x="1637252" y="2825692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1AC20-ACFF-A244-B6DA-EE2AD11F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16BC-BFE8-3844-915E-F0202A249EE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  <a:lvl2pPr marL="685800" indent="-228600"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E7DA-AD8A-3E44-8E48-F4AE7684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BCE6-EDF7-C34E-8E6A-33A2712A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7F68-10D8-2045-A68A-CA35952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28" name="Graphic 7">
            <a:extLst>
              <a:ext uri="{FF2B5EF4-FFF2-40B4-BE49-F238E27FC236}">
                <a16:creationId xmlns:a16="http://schemas.microsoft.com/office/drawing/2014/main" id="{B1C0244E-86D5-144C-AE49-D70E0CD95301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  <a:solidFill>
            <a:schemeClr val="bg1"/>
          </a:solidFill>
        </p:grpSpPr>
        <p:grpSp>
          <p:nvGrpSpPr>
            <p:cNvPr id="29" name="Graphic 7">
              <a:extLst>
                <a:ext uri="{FF2B5EF4-FFF2-40B4-BE49-F238E27FC236}">
                  <a16:creationId xmlns:a16="http://schemas.microsoft.com/office/drawing/2014/main" id="{BC500ACB-CFF2-CF4A-8F2E-14D98A03B472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grpFill/>
          </p:grpSpPr>
          <p:grpSp>
            <p:nvGrpSpPr>
              <p:cNvPr id="36" name="Graphic 7">
                <a:extLst>
                  <a:ext uri="{FF2B5EF4-FFF2-40B4-BE49-F238E27FC236}">
                    <a16:creationId xmlns:a16="http://schemas.microsoft.com/office/drawing/2014/main" id="{2A19DEF5-3B5A-1843-B542-E21535AD9828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grpFill/>
            </p:grpSpPr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A7ADCDCB-BB1A-D54E-83D2-99388BCA241A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A7614AB1-B738-0A43-9449-EAD9D44A889F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01C2A4CE-1D73-E648-9D66-4B3EF95E96AF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01A28758-C7C1-BB44-87CD-29470FE0B6C6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7" name="Graphic 7">
                <a:extLst>
                  <a:ext uri="{FF2B5EF4-FFF2-40B4-BE49-F238E27FC236}">
                    <a16:creationId xmlns:a16="http://schemas.microsoft.com/office/drawing/2014/main" id="{BF0EF175-D69B-D548-A88F-36A83A8C411B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grpFill/>
            </p:grpSpPr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9BD81AD7-B9D8-7640-8538-5E611D7A26E7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A3222F8E-2859-4648-89BA-93BFB3477E12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0" name="Graphic 7">
              <a:extLst>
                <a:ext uri="{FF2B5EF4-FFF2-40B4-BE49-F238E27FC236}">
                  <a16:creationId xmlns:a16="http://schemas.microsoft.com/office/drawing/2014/main" id="{4B0B8796-7AA8-524B-B974-2FA51B524284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34974A41-C552-2042-8ABB-3F209E0FA24B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D364E146-32FC-984D-81C9-7DD2FDEE766D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D751C70A-6324-5A4A-962D-E27E18EB2A80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F36A27A9-B004-AE4E-A97B-BD5484F3F560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7DC0380-D414-0342-9B19-080699993E07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grpFill/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1568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ndo colorido 2">
    <p:bg>
      <p:bgPr>
        <a:solidFill>
          <a:srgbClr val="58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23">
            <a:extLst>
              <a:ext uri="{FF2B5EF4-FFF2-40B4-BE49-F238E27FC236}">
                <a16:creationId xmlns:a16="http://schemas.microsoft.com/office/drawing/2014/main" id="{0EE278BA-835D-2D40-BAF9-DE819EF6B02E}"/>
              </a:ext>
            </a:extLst>
          </p:cNvPr>
          <p:cNvSpPr/>
          <p:nvPr userDrawn="1"/>
        </p:nvSpPr>
        <p:spPr>
          <a:xfrm>
            <a:off x="5980062" y="-2284395"/>
            <a:ext cx="8004276" cy="8091470"/>
          </a:xfrm>
          <a:custGeom>
            <a:avLst/>
            <a:gdLst>
              <a:gd name="connsiteX0" fmla="*/ 1637252 w 3217184"/>
              <a:gd name="connsiteY0" fmla="*/ 0 h 3252230"/>
              <a:gd name="connsiteX1" fmla="*/ 57035 w 3217184"/>
              <a:gd name="connsiteY1" fmla="*/ 1586909 h 3252230"/>
              <a:gd name="connsiteX2" fmla="*/ 268358 w 3217184"/>
              <a:gd name="connsiteY2" fmla="*/ 2379175 h 3252230"/>
              <a:gd name="connsiteX3" fmla="*/ 2184 w 3217184"/>
              <a:gd name="connsiteY3" fmla="*/ 3193021 h 3252230"/>
              <a:gd name="connsiteX4" fmla="*/ 31493 w 3217184"/>
              <a:gd name="connsiteY4" fmla="*/ 3250059 h 3252230"/>
              <a:gd name="connsiteX5" fmla="*/ 59221 w 3217184"/>
              <a:gd name="connsiteY5" fmla="*/ 3250059 h 3252230"/>
              <a:gd name="connsiteX6" fmla="*/ 885596 w 3217184"/>
              <a:gd name="connsiteY6" fmla="*/ 2982833 h 3252230"/>
              <a:gd name="connsiteX7" fmla="*/ 1637157 w 3217184"/>
              <a:gd name="connsiteY7" fmla="*/ 3173532 h 3252230"/>
              <a:gd name="connsiteX8" fmla="*/ 3217185 w 3217184"/>
              <a:gd name="connsiteY8" fmla="*/ 1586719 h 3252230"/>
              <a:gd name="connsiteX9" fmla="*/ 1637252 w 3217184"/>
              <a:gd name="connsiteY9" fmla="*/ 0 h 3252230"/>
              <a:gd name="connsiteX10" fmla="*/ 1637252 w 3217184"/>
              <a:gd name="connsiteY10" fmla="*/ 2825692 h 3252230"/>
              <a:gd name="connsiteX11" fmla="*/ 950619 w 3217184"/>
              <a:gd name="connsiteY11" fmla="*/ 2615790 h 3252230"/>
              <a:gd name="connsiteX12" fmla="*/ 911833 w 3217184"/>
              <a:gd name="connsiteY12" fmla="*/ 2610086 h 3252230"/>
              <a:gd name="connsiteX13" fmla="*/ 518941 w 3217184"/>
              <a:gd name="connsiteY13" fmla="*/ 2737092 h 3252230"/>
              <a:gd name="connsiteX14" fmla="*/ 636914 w 3217184"/>
              <a:gd name="connsiteY14" fmla="*/ 2338583 h 3252230"/>
              <a:gd name="connsiteX15" fmla="*/ 630734 w 3217184"/>
              <a:gd name="connsiteY15" fmla="*/ 2302458 h 3252230"/>
              <a:gd name="connsiteX16" fmla="*/ 404011 w 3217184"/>
              <a:gd name="connsiteY16" fmla="*/ 1587004 h 3252230"/>
              <a:gd name="connsiteX17" fmla="*/ 1637538 w 3217184"/>
              <a:gd name="connsiteY17" fmla="*/ 348221 h 3252230"/>
              <a:gd name="connsiteX18" fmla="*/ 2870874 w 3217184"/>
              <a:gd name="connsiteY18" fmla="*/ 1586909 h 3252230"/>
              <a:gd name="connsiteX19" fmla="*/ 1637252 w 3217184"/>
              <a:gd name="connsiteY19" fmla="*/ 2825692 h 325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7184" h="3252230">
                <a:moveTo>
                  <a:pt x="1637252" y="0"/>
                </a:moveTo>
                <a:cubicBezTo>
                  <a:pt x="764582" y="0"/>
                  <a:pt x="57035" y="710511"/>
                  <a:pt x="57035" y="1586909"/>
                </a:cubicBezTo>
                <a:cubicBezTo>
                  <a:pt x="56721" y="1864968"/>
                  <a:pt x="129603" y="2138211"/>
                  <a:pt x="268358" y="2379175"/>
                </a:cubicBezTo>
                <a:lnTo>
                  <a:pt x="2184" y="3193021"/>
                </a:lnTo>
                <a:cubicBezTo>
                  <a:pt x="-5473" y="3216865"/>
                  <a:pt x="7649" y="3242402"/>
                  <a:pt x="31493" y="3250059"/>
                </a:cubicBezTo>
                <a:cubicBezTo>
                  <a:pt x="40509" y="3252955"/>
                  <a:pt x="50205" y="3252955"/>
                  <a:pt x="59221" y="3250059"/>
                </a:cubicBezTo>
                <a:lnTo>
                  <a:pt x="885596" y="2982833"/>
                </a:lnTo>
                <a:cubicBezTo>
                  <a:pt x="1116200" y="3108323"/>
                  <a:pt x="1374622" y="3173894"/>
                  <a:pt x="1637157" y="3173532"/>
                </a:cubicBezTo>
                <a:cubicBezTo>
                  <a:pt x="2509828" y="3173532"/>
                  <a:pt x="3217185" y="2463117"/>
                  <a:pt x="3217185" y="1586719"/>
                </a:cubicBezTo>
                <a:cubicBezTo>
                  <a:pt x="3217185" y="710321"/>
                  <a:pt x="2509638" y="0"/>
                  <a:pt x="1637252" y="0"/>
                </a:cubicBezTo>
                <a:close/>
                <a:moveTo>
                  <a:pt x="1637252" y="2825692"/>
                </a:moveTo>
                <a:cubicBezTo>
                  <a:pt x="1392532" y="2825978"/>
                  <a:pt x="1153351" y="2752861"/>
                  <a:pt x="950619" y="2615790"/>
                </a:cubicBezTo>
                <a:cubicBezTo>
                  <a:pt x="939243" y="2608056"/>
                  <a:pt x="924953" y="2605955"/>
                  <a:pt x="911833" y="2610086"/>
                </a:cubicBezTo>
                <a:lnTo>
                  <a:pt x="518941" y="2737092"/>
                </a:lnTo>
                <a:lnTo>
                  <a:pt x="636914" y="2338583"/>
                </a:lnTo>
                <a:cubicBezTo>
                  <a:pt x="640462" y="2326228"/>
                  <a:pt x="638187" y="2312931"/>
                  <a:pt x="630734" y="2302458"/>
                </a:cubicBezTo>
                <a:cubicBezTo>
                  <a:pt x="482823" y="2093243"/>
                  <a:pt x="403594" y="1843226"/>
                  <a:pt x="404011" y="1587004"/>
                </a:cubicBezTo>
                <a:cubicBezTo>
                  <a:pt x="404011" y="902541"/>
                  <a:pt x="956322" y="348221"/>
                  <a:pt x="1637538" y="348221"/>
                </a:cubicBezTo>
                <a:cubicBezTo>
                  <a:pt x="2318753" y="348221"/>
                  <a:pt x="2870874" y="903111"/>
                  <a:pt x="2870874" y="1586909"/>
                </a:cubicBezTo>
                <a:cubicBezTo>
                  <a:pt x="2870874" y="2270707"/>
                  <a:pt x="2318468" y="2825692"/>
                  <a:pt x="1637252" y="282569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1AC20-ACFF-A244-B6DA-EE2AD11F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16BC-BFE8-3844-915E-F0202A24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SzPct val="70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E7DA-AD8A-3E44-8E48-F4AE7684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BCE6-EDF7-C34E-8E6A-33A2712A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7F68-10D8-2045-A68A-CA35952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28" name="Graphic 7">
            <a:extLst>
              <a:ext uri="{FF2B5EF4-FFF2-40B4-BE49-F238E27FC236}">
                <a16:creationId xmlns:a16="http://schemas.microsoft.com/office/drawing/2014/main" id="{BFC11313-BD5A-724B-9D52-2427056F37C7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  <a:solidFill>
            <a:schemeClr val="bg1"/>
          </a:solidFill>
        </p:grpSpPr>
        <p:grpSp>
          <p:nvGrpSpPr>
            <p:cNvPr id="29" name="Graphic 7">
              <a:extLst>
                <a:ext uri="{FF2B5EF4-FFF2-40B4-BE49-F238E27FC236}">
                  <a16:creationId xmlns:a16="http://schemas.microsoft.com/office/drawing/2014/main" id="{B5C3F2A4-FCAE-E844-8BB6-0E16A4974779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grpFill/>
          </p:grpSpPr>
          <p:grpSp>
            <p:nvGrpSpPr>
              <p:cNvPr id="36" name="Graphic 7">
                <a:extLst>
                  <a:ext uri="{FF2B5EF4-FFF2-40B4-BE49-F238E27FC236}">
                    <a16:creationId xmlns:a16="http://schemas.microsoft.com/office/drawing/2014/main" id="{29A57503-28E1-5548-A20C-710A0D272223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grpFill/>
            </p:grpSpPr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84AF332C-EAE7-8D45-988A-3640EC2FCE21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AA3D0340-9112-9843-90C5-863B71333EA6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8505E989-7B85-8C48-9508-5809FC792353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E0A08AC6-F5E1-944E-A5D5-9B331A958853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7" name="Graphic 7">
                <a:extLst>
                  <a:ext uri="{FF2B5EF4-FFF2-40B4-BE49-F238E27FC236}">
                    <a16:creationId xmlns:a16="http://schemas.microsoft.com/office/drawing/2014/main" id="{9DB55A8F-5EBA-AA42-A29C-16D276C9806F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grpFill/>
            </p:grpSpPr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61C88358-8EBB-7B4D-97E7-05C96CB13BF7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40707AF1-43EB-BF4D-B253-3BB7BC021C4E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0" name="Graphic 7">
              <a:extLst>
                <a:ext uri="{FF2B5EF4-FFF2-40B4-BE49-F238E27FC236}">
                  <a16:creationId xmlns:a16="http://schemas.microsoft.com/office/drawing/2014/main" id="{2471249B-3B8A-7349-B1FC-BD30963CA6DB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471AEA5-C3A2-5E49-8BDE-649FA4FF3059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BBA7BB9-CB0A-CF44-92D5-570FF4F16375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CA24DBB6-16FE-3449-B51D-148667AED790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FF4778E2-ED1E-6843-BEF0-3700C4EB1C4B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0704B9D-11CF-944D-ACB5-E6617362AEE3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grpFill/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9799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ndo colorido 3">
    <p:bg>
      <p:bgPr>
        <a:solidFill>
          <a:srgbClr val="9D96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23">
            <a:extLst>
              <a:ext uri="{FF2B5EF4-FFF2-40B4-BE49-F238E27FC236}">
                <a16:creationId xmlns:a16="http://schemas.microsoft.com/office/drawing/2014/main" id="{52532B90-1202-EA4E-9CD1-78D5E572B2F4}"/>
              </a:ext>
            </a:extLst>
          </p:cNvPr>
          <p:cNvSpPr/>
          <p:nvPr userDrawn="1"/>
        </p:nvSpPr>
        <p:spPr>
          <a:xfrm>
            <a:off x="5980062" y="-2284395"/>
            <a:ext cx="8004276" cy="8091470"/>
          </a:xfrm>
          <a:custGeom>
            <a:avLst/>
            <a:gdLst>
              <a:gd name="connsiteX0" fmla="*/ 1637252 w 3217184"/>
              <a:gd name="connsiteY0" fmla="*/ 0 h 3252230"/>
              <a:gd name="connsiteX1" fmla="*/ 57035 w 3217184"/>
              <a:gd name="connsiteY1" fmla="*/ 1586909 h 3252230"/>
              <a:gd name="connsiteX2" fmla="*/ 268358 w 3217184"/>
              <a:gd name="connsiteY2" fmla="*/ 2379175 h 3252230"/>
              <a:gd name="connsiteX3" fmla="*/ 2184 w 3217184"/>
              <a:gd name="connsiteY3" fmla="*/ 3193021 h 3252230"/>
              <a:gd name="connsiteX4" fmla="*/ 31493 w 3217184"/>
              <a:gd name="connsiteY4" fmla="*/ 3250059 h 3252230"/>
              <a:gd name="connsiteX5" fmla="*/ 59221 w 3217184"/>
              <a:gd name="connsiteY5" fmla="*/ 3250059 h 3252230"/>
              <a:gd name="connsiteX6" fmla="*/ 885596 w 3217184"/>
              <a:gd name="connsiteY6" fmla="*/ 2982833 h 3252230"/>
              <a:gd name="connsiteX7" fmla="*/ 1637157 w 3217184"/>
              <a:gd name="connsiteY7" fmla="*/ 3173532 h 3252230"/>
              <a:gd name="connsiteX8" fmla="*/ 3217185 w 3217184"/>
              <a:gd name="connsiteY8" fmla="*/ 1586719 h 3252230"/>
              <a:gd name="connsiteX9" fmla="*/ 1637252 w 3217184"/>
              <a:gd name="connsiteY9" fmla="*/ 0 h 3252230"/>
              <a:gd name="connsiteX10" fmla="*/ 1637252 w 3217184"/>
              <a:gd name="connsiteY10" fmla="*/ 2825692 h 3252230"/>
              <a:gd name="connsiteX11" fmla="*/ 950619 w 3217184"/>
              <a:gd name="connsiteY11" fmla="*/ 2615790 h 3252230"/>
              <a:gd name="connsiteX12" fmla="*/ 911833 w 3217184"/>
              <a:gd name="connsiteY12" fmla="*/ 2610086 h 3252230"/>
              <a:gd name="connsiteX13" fmla="*/ 518941 w 3217184"/>
              <a:gd name="connsiteY13" fmla="*/ 2737092 h 3252230"/>
              <a:gd name="connsiteX14" fmla="*/ 636914 w 3217184"/>
              <a:gd name="connsiteY14" fmla="*/ 2338583 h 3252230"/>
              <a:gd name="connsiteX15" fmla="*/ 630734 w 3217184"/>
              <a:gd name="connsiteY15" fmla="*/ 2302458 h 3252230"/>
              <a:gd name="connsiteX16" fmla="*/ 404011 w 3217184"/>
              <a:gd name="connsiteY16" fmla="*/ 1587004 h 3252230"/>
              <a:gd name="connsiteX17" fmla="*/ 1637538 w 3217184"/>
              <a:gd name="connsiteY17" fmla="*/ 348221 h 3252230"/>
              <a:gd name="connsiteX18" fmla="*/ 2870874 w 3217184"/>
              <a:gd name="connsiteY18" fmla="*/ 1586909 h 3252230"/>
              <a:gd name="connsiteX19" fmla="*/ 1637252 w 3217184"/>
              <a:gd name="connsiteY19" fmla="*/ 2825692 h 325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7184" h="3252230">
                <a:moveTo>
                  <a:pt x="1637252" y="0"/>
                </a:moveTo>
                <a:cubicBezTo>
                  <a:pt x="764582" y="0"/>
                  <a:pt x="57035" y="710511"/>
                  <a:pt x="57035" y="1586909"/>
                </a:cubicBezTo>
                <a:cubicBezTo>
                  <a:pt x="56721" y="1864968"/>
                  <a:pt x="129603" y="2138211"/>
                  <a:pt x="268358" y="2379175"/>
                </a:cubicBezTo>
                <a:lnTo>
                  <a:pt x="2184" y="3193021"/>
                </a:lnTo>
                <a:cubicBezTo>
                  <a:pt x="-5473" y="3216865"/>
                  <a:pt x="7649" y="3242402"/>
                  <a:pt x="31493" y="3250059"/>
                </a:cubicBezTo>
                <a:cubicBezTo>
                  <a:pt x="40509" y="3252955"/>
                  <a:pt x="50205" y="3252955"/>
                  <a:pt x="59221" y="3250059"/>
                </a:cubicBezTo>
                <a:lnTo>
                  <a:pt x="885596" y="2982833"/>
                </a:lnTo>
                <a:cubicBezTo>
                  <a:pt x="1116200" y="3108323"/>
                  <a:pt x="1374622" y="3173894"/>
                  <a:pt x="1637157" y="3173532"/>
                </a:cubicBezTo>
                <a:cubicBezTo>
                  <a:pt x="2509828" y="3173532"/>
                  <a:pt x="3217185" y="2463117"/>
                  <a:pt x="3217185" y="1586719"/>
                </a:cubicBezTo>
                <a:cubicBezTo>
                  <a:pt x="3217185" y="710321"/>
                  <a:pt x="2509638" y="0"/>
                  <a:pt x="1637252" y="0"/>
                </a:cubicBezTo>
                <a:close/>
                <a:moveTo>
                  <a:pt x="1637252" y="2825692"/>
                </a:moveTo>
                <a:cubicBezTo>
                  <a:pt x="1392532" y="2825978"/>
                  <a:pt x="1153351" y="2752861"/>
                  <a:pt x="950619" y="2615790"/>
                </a:cubicBezTo>
                <a:cubicBezTo>
                  <a:pt x="939243" y="2608056"/>
                  <a:pt x="924953" y="2605955"/>
                  <a:pt x="911833" y="2610086"/>
                </a:cubicBezTo>
                <a:lnTo>
                  <a:pt x="518941" y="2737092"/>
                </a:lnTo>
                <a:lnTo>
                  <a:pt x="636914" y="2338583"/>
                </a:lnTo>
                <a:cubicBezTo>
                  <a:pt x="640462" y="2326228"/>
                  <a:pt x="638187" y="2312931"/>
                  <a:pt x="630734" y="2302458"/>
                </a:cubicBezTo>
                <a:cubicBezTo>
                  <a:pt x="482823" y="2093243"/>
                  <a:pt x="403594" y="1843226"/>
                  <a:pt x="404011" y="1587004"/>
                </a:cubicBezTo>
                <a:cubicBezTo>
                  <a:pt x="404011" y="902541"/>
                  <a:pt x="956322" y="348221"/>
                  <a:pt x="1637538" y="348221"/>
                </a:cubicBezTo>
                <a:cubicBezTo>
                  <a:pt x="2318753" y="348221"/>
                  <a:pt x="2870874" y="903111"/>
                  <a:pt x="2870874" y="1586909"/>
                </a:cubicBezTo>
                <a:cubicBezTo>
                  <a:pt x="2870874" y="2270707"/>
                  <a:pt x="2318468" y="2825692"/>
                  <a:pt x="1637252" y="2825692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1AC20-ACFF-A244-B6DA-EE2AD11F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16BC-BFE8-3844-915E-F0202A249EE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  <a:lvl2pPr marL="685800" indent="-228600"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E7DA-AD8A-3E44-8E48-F4AE7684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BCE6-EDF7-C34E-8E6A-33A2712A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7F68-10D8-2045-A68A-CA35952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28" name="Graphic 7">
            <a:extLst>
              <a:ext uri="{FF2B5EF4-FFF2-40B4-BE49-F238E27FC236}">
                <a16:creationId xmlns:a16="http://schemas.microsoft.com/office/drawing/2014/main" id="{5B3AC823-3274-0E42-980A-F89ABF7AC336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  <a:solidFill>
            <a:schemeClr val="bg1"/>
          </a:solidFill>
        </p:grpSpPr>
        <p:grpSp>
          <p:nvGrpSpPr>
            <p:cNvPr id="29" name="Graphic 7">
              <a:extLst>
                <a:ext uri="{FF2B5EF4-FFF2-40B4-BE49-F238E27FC236}">
                  <a16:creationId xmlns:a16="http://schemas.microsoft.com/office/drawing/2014/main" id="{C7DDD4FF-F715-6541-805D-D4A5AE54D8D4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grpFill/>
          </p:grpSpPr>
          <p:grpSp>
            <p:nvGrpSpPr>
              <p:cNvPr id="36" name="Graphic 7">
                <a:extLst>
                  <a:ext uri="{FF2B5EF4-FFF2-40B4-BE49-F238E27FC236}">
                    <a16:creationId xmlns:a16="http://schemas.microsoft.com/office/drawing/2014/main" id="{CDB143BC-B58C-324B-8150-3BEEBEB7FE54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grpFill/>
            </p:grpSpPr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B2E7E970-431A-DE4F-8AEE-902DCE3F7269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B6FD8F1E-6DC9-B542-BC88-247FA8D97690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B336E200-8B0E-094B-8038-D49B739997E8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DF87E46B-DF40-2A46-9ED8-F1562E84DB85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7" name="Graphic 7">
                <a:extLst>
                  <a:ext uri="{FF2B5EF4-FFF2-40B4-BE49-F238E27FC236}">
                    <a16:creationId xmlns:a16="http://schemas.microsoft.com/office/drawing/2014/main" id="{1FD7B4D8-A974-0F4C-BC0A-8D8CAEDA904F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grpFill/>
            </p:grpSpPr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2E405A6E-6DAB-6D47-B3DA-4A0D58DBBC22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D8664F75-4C4E-F94B-B389-F5201FFCE90C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0" name="Graphic 7">
              <a:extLst>
                <a:ext uri="{FF2B5EF4-FFF2-40B4-BE49-F238E27FC236}">
                  <a16:creationId xmlns:a16="http://schemas.microsoft.com/office/drawing/2014/main" id="{6A4C902F-4A9E-9F4B-BEEB-AB0D153A53DA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2E79FC54-82E8-C04C-BAD8-91CA882A86AC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C597083-78D3-CC4C-B70B-01DE4CC6A196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D96A1A6D-FAA2-A04D-8D09-771DE336C87F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5B8B411-DCFD-1343-9738-BE58A886ADD5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F931670-D440-D34F-BBDB-D05046D04D20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grpFill/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7003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ndo colorido 4">
    <p:bg>
      <p:bgPr>
        <a:solidFill>
          <a:srgbClr val="FF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23">
            <a:extLst>
              <a:ext uri="{FF2B5EF4-FFF2-40B4-BE49-F238E27FC236}">
                <a16:creationId xmlns:a16="http://schemas.microsoft.com/office/drawing/2014/main" id="{0EE278BA-835D-2D40-BAF9-DE819EF6B02E}"/>
              </a:ext>
            </a:extLst>
          </p:cNvPr>
          <p:cNvSpPr/>
          <p:nvPr userDrawn="1"/>
        </p:nvSpPr>
        <p:spPr>
          <a:xfrm>
            <a:off x="5980062" y="-2284395"/>
            <a:ext cx="8004276" cy="8091470"/>
          </a:xfrm>
          <a:custGeom>
            <a:avLst/>
            <a:gdLst>
              <a:gd name="connsiteX0" fmla="*/ 1637252 w 3217184"/>
              <a:gd name="connsiteY0" fmla="*/ 0 h 3252230"/>
              <a:gd name="connsiteX1" fmla="*/ 57035 w 3217184"/>
              <a:gd name="connsiteY1" fmla="*/ 1586909 h 3252230"/>
              <a:gd name="connsiteX2" fmla="*/ 268358 w 3217184"/>
              <a:gd name="connsiteY2" fmla="*/ 2379175 h 3252230"/>
              <a:gd name="connsiteX3" fmla="*/ 2184 w 3217184"/>
              <a:gd name="connsiteY3" fmla="*/ 3193021 h 3252230"/>
              <a:gd name="connsiteX4" fmla="*/ 31493 w 3217184"/>
              <a:gd name="connsiteY4" fmla="*/ 3250059 h 3252230"/>
              <a:gd name="connsiteX5" fmla="*/ 59221 w 3217184"/>
              <a:gd name="connsiteY5" fmla="*/ 3250059 h 3252230"/>
              <a:gd name="connsiteX6" fmla="*/ 885596 w 3217184"/>
              <a:gd name="connsiteY6" fmla="*/ 2982833 h 3252230"/>
              <a:gd name="connsiteX7" fmla="*/ 1637157 w 3217184"/>
              <a:gd name="connsiteY7" fmla="*/ 3173532 h 3252230"/>
              <a:gd name="connsiteX8" fmla="*/ 3217185 w 3217184"/>
              <a:gd name="connsiteY8" fmla="*/ 1586719 h 3252230"/>
              <a:gd name="connsiteX9" fmla="*/ 1637252 w 3217184"/>
              <a:gd name="connsiteY9" fmla="*/ 0 h 3252230"/>
              <a:gd name="connsiteX10" fmla="*/ 1637252 w 3217184"/>
              <a:gd name="connsiteY10" fmla="*/ 2825692 h 3252230"/>
              <a:gd name="connsiteX11" fmla="*/ 950619 w 3217184"/>
              <a:gd name="connsiteY11" fmla="*/ 2615790 h 3252230"/>
              <a:gd name="connsiteX12" fmla="*/ 911833 w 3217184"/>
              <a:gd name="connsiteY12" fmla="*/ 2610086 h 3252230"/>
              <a:gd name="connsiteX13" fmla="*/ 518941 w 3217184"/>
              <a:gd name="connsiteY13" fmla="*/ 2737092 h 3252230"/>
              <a:gd name="connsiteX14" fmla="*/ 636914 w 3217184"/>
              <a:gd name="connsiteY14" fmla="*/ 2338583 h 3252230"/>
              <a:gd name="connsiteX15" fmla="*/ 630734 w 3217184"/>
              <a:gd name="connsiteY15" fmla="*/ 2302458 h 3252230"/>
              <a:gd name="connsiteX16" fmla="*/ 404011 w 3217184"/>
              <a:gd name="connsiteY16" fmla="*/ 1587004 h 3252230"/>
              <a:gd name="connsiteX17" fmla="*/ 1637538 w 3217184"/>
              <a:gd name="connsiteY17" fmla="*/ 348221 h 3252230"/>
              <a:gd name="connsiteX18" fmla="*/ 2870874 w 3217184"/>
              <a:gd name="connsiteY18" fmla="*/ 1586909 h 3252230"/>
              <a:gd name="connsiteX19" fmla="*/ 1637252 w 3217184"/>
              <a:gd name="connsiteY19" fmla="*/ 2825692 h 325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7184" h="3252230">
                <a:moveTo>
                  <a:pt x="1637252" y="0"/>
                </a:moveTo>
                <a:cubicBezTo>
                  <a:pt x="764582" y="0"/>
                  <a:pt x="57035" y="710511"/>
                  <a:pt x="57035" y="1586909"/>
                </a:cubicBezTo>
                <a:cubicBezTo>
                  <a:pt x="56721" y="1864968"/>
                  <a:pt x="129603" y="2138211"/>
                  <a:pt x="268358" y="2379175"/>
                </a:cubicBezTo>
                <a:lnTo>
                  <a:pt x="2184" y="3193021"/>
                </a:lnTo>
                <a:cubicBezTo>
                  <a:pt x="-5473" y="3216865"/>
                  <a:pt x="7649" y="3242402"/>
                  <a:pt x="31493" y="3250059"/>
                </a:cubicBezTo>
                <a:cubicBezTo>
                  <a:pt x="40509" y="3252955"/>
                  <a:pt x="50205" y="3252955"/>
                  <a:pt x="59221" y="3250059"/>
                </a:cubicBezTo>
                <a:lnTo>
                  <a:pt x="885596" y="2982833"/>
                </a:lnTo>
                <a:cubicBezTo>
                  <a:pt x="1116200" y="3108323"/>
                  <a:pt x="1374622" y="3173894"/>
                  <a:pt x="1637157" y="3173532"/>
                </a:cubicBezTo>
                <a:cubicBezTo>
                  <a:pt x="2509828" y="3173532"/>
                  <a:pt x="3217185" y="2463117"/>
                  <a:pt x="3217185" y="1586719"/>
                </a:cubicBezTo>
                <a:cubicBezTo>
                  <a:pt x="3217185" y="710321"/>
                  <a:pt x="2509638" y="0"/>
                  <a:pt x="1637252" y="0"/>
                </a:cubicBezTo>
                <a:close/>
                <a:moveTo>
                  <a:pt x="1637252" y="2825692"/>
                </a:moveTo>
                <a:cubicBezTo>
                  <a:pt x="1392532" y="2825978"/>
                  <a:pt x="1153351" y="2752861"/>
                  <a:pt x="950619" y="2615790"/>
                </a:cubicBezTo>
                <a:cubicBezTo>
                  <a:pt x="939243" y="2608056"/>
                  <a:pt x="924953" y="2605955"/>
                  <a:pt x="911833" y="2610086"/>
                </a:cubicBezTo>
                <a:lnTo>
                  <a:pt x="518941" y="2737092"/>
                </a:lnTo>
                <a:lnTo>
                  <a:pt x="636914" y="2338583"/>
                </a:lnTo>
                <a:cubicBezTo>
                  <a:pt x="640462" y="2326228"/>
                  <a:pt x="638187" y="2312931"/>
                  <a:pt x="630734" y="2302458"/>
                </a:cubicBezTo>
                <a:cubicBezTo>
                  <a:pt x="482823" y="2093243"/>
                  <a:pt x="403594" y="1843226"/>
                  <a:pt x="404011" y="1587004"/>
                </a:cubicBezTo>
                <a:cubicBezTo>
                  <a:pt x="404011" y="902541"/>
                  <a:pt x="956322" y="348221"/>
                  <a:pt x="1637538" y="348221"/>
                </a:cubicBezTo>
                <a:cubicBezTo>
                  <a:pt x="2318753" y="348221"/>
                  <a:pt x="2870874" y="903111"/>
                  <a:pt x="2870874" y="1586909"/>
                </a:cubicBezTo>
                <a:cubicBezTo>
                  <a:pt x="2870874" y="2270707"/>
                  <a:pt x="2318468" y="2825692"/>
                  <a:pt x="1637252" y="282569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1AC20-ACFF-A244-B6DA-EE2AD11F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16BC-BFE8-3844-915E-F0202A24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SzPct val="70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E7DA-AD8A-3E44-8E48-F4AE7684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BCE6-EDF7-C34E-8E6A-33A2712A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7F68-10D8-2045-A68A-CA35952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28" name="Graphic 7">
            <a:extLst>
              <a:ext uri="{FF2B5EF4-FFF2-40B4-BE49-F238E27FC236}">
                <a16:creationId xmlns:a16="http://schemas.microsoft.com/office/drawing/2014/main" id="{53293407-0583-2348-A1B0-26FA5F6B9C87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  <a:solidFill>
            <a:schemeClr val="bg1"/>
          </a:solidFill>
        </p:grpSpPr>
        <p:grpSp>
          <p:nvGrpSpPr>
            <p:cNvPr id="29" name="Graphic 7">
              <a:extLst>
                <a:ext uri="{FF2B5EF4-FFF2-40B4-BE49-F238E27FC236}">
                  <a16:creationId xmlns:a16="http://schemas.microsoft.com/office/drawing/2014/main" id="{82A475B0-7729-7345-9836-3B40503CBD27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grpFill/>
          </p:grpSpPr>
          <p:grpSp>
            <p:nvGrpSpPr>
              <p:cNvPr id="36" name="Graphic 7">
                <a:extLst>
                  <a:ext uri="{FF2B5EF4-FFF2-40B4-BE49-F238E27FC236}">
                    <a16:creationId xmlns:a16="http://schemas.microsoft.com/office/drawing/2014/main" id="{3BB6795C-5B58-A249-8EC3-6585C04A5DC9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grpFill/>
            </p:grpSpPr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6DC97739-AA0F-F743-BCCD-B63DCC3093C7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3BD9CE27-3217-EF48-8A99-EE5BE0FAA9BB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25C98B53-BAAE-094A-9B64-9E4CA714CADD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A9A41D45-F89A-434F-82EC-C5F9BEA810F4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7" name="Graphic 7">
                <a:extLst>
                  <a:ext uri="{FF2B5EF4-FFF2-40B4-BE49-F238E27FC236}">
                    <a16:creationId xmlns:a16="http://schemas.microsoft.com/office/drawing/2014/main" id="{8AED2599-92DC-0340-B2E1-520B2DF60620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grpFill/>
            </p:grpSpPr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9FB9F2A9-5480-0542-B835-E389F18F3359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E3838830-2D41-BF4A-9BEB-F0C29A5BA12A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0" name="Graphic 7">
              <a:extLst>
                <a:ext uri="{FF2B5EF4-FFF2-40B4-BE49-F238E27FC236}">
                  <a16:creationId xmlns:a16="http://schemas.microsoft.com/office/drawing/2014/main" id="{5A44A7C9-7F7C-4247-A0DB-C04AEB07C931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0BBA53-4F92-3B41-9D96-7496EAAD6FFC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D423034D-29ED-9945-9835-8F70F441C056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D46A601C-EDCB-894E-972F-CD710FB1FE41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F51542E6-872E-7B4C-A2A2-EB699832ED46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A9BF71-3C85-794F-962A-929A3B589B2C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grpFill/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6430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ndo colorido 5">
    <p:bg>
      <p:bgPr>
        <a:solidFill>
          <a:srgbClr val="C3BD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23">
            <a:extLst>
              <a:ext uri="{FF2B5EF4-FFF2-40B4-BE49-F238E27FC236}">
                <a16:creationId xmlns:a16="http://schemas.microsoft.com/office/drawing/2014/main" id="{0EE278BA-835D-2D40-BAF9-DE819EF6B02E}"/>
              </a:ext>
            </a:extLst>
          </p:cNvPr>
          <p:cNvSpPr/>
          <p:nvPr userDrawn="1"/>
        </p:nvSpPr>
        <p:spPr>
          <a:xfrm>
            <a:off x="5980062" y="-2284395"/>
            <a:ext cx="8004276" cy="8091470"/>
          </a:xfrm>
          <a:custGeom>
            <a:avLst/>
            <a:gdLst>
              <a:gd name="connsiteX0" fmla="*/ 1637252 w 3217184"/>
              <a:gd name="connsiteY0" fmla="*/ 0 h 3252230"/>
              <a:gd name="connsiteX1" fmla="*/ 57035 w 3217184"/>
              <a:gd name="connsiteY1" fmla="*/ 1586909 h 3252230"/>
              <a:gd name="connsiteX2" fmla="*/ 268358 w 3217184"/>
              <a:gd name="connsiteY2" fmla="*/ 2379175 h 3252230"/>
              <a:gd name="connsiteX3" fmla="*/ 2184 w 3217184"/>
              <a:gd name="connsiteY3" fmla="*/ 3193021 h 3252230"/>
              <a:gd name="connsiteX4" fmla="*/ 31493 w 3217184"/>
              <a:gd name="connsiteY4" fmla="*/ 3250059 h 3252230"/>
              <a:gd name="connsiteX5" fmla="*/ 59221 w 3217184"/>
              <a:gd name="connsiteY5" fmla="*/ 3250059 h 3252230"/>
              <a:gd name="connsiteX6" fmla="*/ 885596 w 3217184"/>
              <a:gd name="connsiteY6" fmla="*/ 2982833 h 3252230"/>
              <a:gd name="connsiteX7" fmla="*/ 1637157 w 3217184"/>
              <a:gd name="connsiteY7" fmla="*/ 3173532 h 3252230"/>
              <a:gd name="connsiteX8" fmla="*/ 3217185 w 3217184"/>
              <a:gd name="connsiteY8" fmla="*/ 1586719 h 3252230"/>
              <a:gd name="connsiteX9" fmla="*/ 1637252 w 3217184"/>
              <a:gd name="connsiteY9" fmla="*/ 0 h 3252230"/>
              <a:gd name="connsiteX10" fmla="*/ 1637252 w 3217184"/>
              <a:gd name="connsiteY10" fmla="*/ 2825692 h 3252230"/>
              <a:gd name="connsiteX11" fmla="*/ 950619 w 3217184"/>
              <a:gd name="connsiteY11" fmla="*/ 2615790 h 3252230"/>
              <a:gd name="connsiteX12" fmla="*/ 911833 w 3217184"/>
              <a:gd name="connsiteY12" fmla="*/ 2610086 h 3252230"/>
              <a:gd name="connsiteX13" fmla="*/ 518941 w 3217184"/>
              <a:gd name="connsiteY13" fmla="*/ 2737092 h 3252230"/>
              <a:gd name="connsiteX14" fmla="*/ 636914 w 3217184"/>
              <a:gd name="connsiteY14" fmla="*/ 2338583 h 3252230"/>
              <a:gd name="connsiteX15" fmla="*/ 630734 w 3217184"/>
              <a:gd name="connsiteY15" fmla="*/ 2302458 h 3252230"/>
              <a:gd name="connsiteX16" fmla="*/ 404011 w 3217184"/>
              <a:gd name="connsiteY16" fmla="*/ 1587004 h 3252230"/>
              <a:gd name="connsiteX17" fmla="*/ 1637538 w 3217184"/>
              <a:gd name="connsiteY17" fmla="*/ 348221 h 3252230"/>
              <a:gd name="connsiteX18" fmla="*/ 2870874 w 3217184"/>
              <a:gd name="connsiteY18" fmla="*/ 1586909 h 3252230"/>
              <a:gd name="connsiteX19" fmla="*/ 1637252 w 3217184"/>
              <a:gd name="connsiteY19" fmla="*/ 2825692 h 325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7184" h="3252230">
                <a:moveTo>
                  <a:pt x="1637252" y="0"/>
                </a:moveTo>
                <a:cubicBezTo>
                  <a:pt x="764582" y="0"/>
                  <a:pt x="57035" y="710511"/>
                  <a:pt x="57035" y="1586909"/>
                </a:cubicBezTo>
                <a:cubicBezTo>
                  <a:pt x="56721" y="1864968"/>
                  <a:pt x="129603" y="2138211"/>
                  <a:pt x="268358" y="2379175"/>
                </a:cubicBezTo>
                <a:lnTo>
                  <a:pt x="2184" y="3193021"/>
                </a:lnTo>
                <a:cubicBezTo>
                  <a:pt x="-5473" y="3216865"/>
                  <a:pt x="7649" y="3242402"/>
                  <a:pt x="31493" y="3250059"/>
                </a:cubicBezTo>
                <a:cubicBezTo>
                  <a:pt x="40509" y="3252955"/>
                  <a:pt x="50205" y="3252955"/>
                  <a:pt x="59221" y="3250059"/>
                </a:cubicBezTo>
                <a:lnTo>
                  <a:pt x="885596" y="2982833"/>
                </a:lnTo>
                <a:cubicBezTo>
                  <a:pt x="1116200" y="3108323"/>
                  <a:pt x="1374622" y="3173894"/>
                  <a:pt x="1637157" y="3173532"/>
                </a:cubicBezTo>
                <a:cubicBezTo>
                  <a:pt x="2509828" y="3173532"/>
                  <a:pt x="3217185" y="2463117"/>
                  <a:pt x="3217185" y="1586719"/>
                </a:cubicBezTo>
                <a:cubicBezTo>
                  <a:pt x="3217185" y="710321"/>
                  <a:pt x="2509638" y="0"/>
                  <a:pt x="1637252" y="0"/>
                </a:cubicBezTo>
                <a:close/>
                <a:moveTo>
                  <a:pt x="1637252" y="2825692"/>
                </a:moveTo>
                <a:cubicBezTo>
                  <a:pt x="1392532" y="2825978"/>
                  <a:pt x="1153351" y="2752861"/>
                  <a:pt x="950619" y="2615790"/>
                </a:cubicBezTo>
                <a:cubicBezTo>
                  <a:pt x="939243" y="2608056"/>
                  <a:pt x="924953" y="2605955"/>
                  <a:pt x="911833" y="2610086"/>
                </a:cubicBezTo>
                <a:lnTo>
                  <a:pt x="518941" y="2737092"/>
                </a:lnTo>
                <a:lnTo>
                  <a:pt x="636914" y="2338583"/>
                </a:lnTo>
                <a:cubicBezTo>
                  <a:pt x="640462" y="2326228"/>
                  <a:pt x="638187" y="2312931"/>
                  <a:pt x="630734" y="2302458"/>
                </a:cubicBezTo>
                <a:cubicBezTo>
                  <a:pt x="482823" y="2093243"/>
                  <a:pt x="403594" y="1843226"/>
                  <a:pt x="404011" y="1587004"/>
                </a:cubicBezTo>
                <a:cubicBezTo>
                  <a:pt x="404011" y="902541"/>
                  <a:pt x="956322" y="348221"/>
                  <a:pt x="1637538" y="348221"/>
                </a:cubicBezTo>
                <a:cubicBezTo>
                  <a:pt x="2318753" y="348221"/>
                  <a:pt x="2870874" y="903111"/>
                  <a:pt x="2870874" y="1586909"/>
                </a:cubicBezTo>
                <a:cubicBezTo>
                  <a:pt x="2870874" y="2270707"/>
                  <a:pt x="2318468" y="2825692"/>
                  <a:pt x="1637252" y="282569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4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1AC20-ACFF-A244-B6DA-EE2AD11F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16BC-BFE8-3844-915E-F0202A24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SzPct val="70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E7DA-AD8A-3E44-8E48-F4AE7684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BCE6-EDF7-C34E-8E6A-33A2712A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7F68-10D8-2045-A68A-CA35952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grpSp>
        <p:nvGrpSpPr>
          <p:cNvPr id="28" name="Graphic 7">
            <a:extLst>
              <a:ext uri="{FF2B5EF4-FFF2-40B4-BE49-F238E27FC236}">
                <a16:creationId xmlns:a16="http://schemas.microsoft.com/office/drawing/2014/main" id="{55CB2BA8-8DA3-EE4B-A14C-48B7C8EDDC47}"/>
              </a:ext>
            </a:extLst>
          </p:cNvPr>
          <p:cNvGrpSpPr/>
          <p:nvPr userDrawn="1"/>
        </p:nvGrpSpPr>
        <p:grpSpPr>
          <a:xfrm>
            <a:off x="10954032" y="365112"/>
            <a:ext cx="801071" cy="810155"/>
            <a:chOff x="10954032" y="365112"/>
            <a:chExt cx="801071" cy="810155"/>
          </a:xfrm>
          <a:solidFill>
            <a:schemeClr val="bg1"/>
          </a:solidFill>
        </p:grpSpPr>
        <p:grpSp>
          <p:nvGrpSpPr>
            <p:cNvPr id="29" name="Graphic 7">
              <a:extLst>
                <a:ext uri="{FF2B5EF4-FFF2-40B4-BE49-F238E27FC236}">
                  <a16:creationId xmlns:a16="http://schemas.microsoft.com/office/drawing/2014/main" id="{980F8B97-B861-CA46-9614-B0617E4880F7}"/>
                </a:ext>
              </a:extLst>
            </p:cNvPr>
            <p:cNvGrpSpPr/>
            <p:nvPr/>
          </p:nvGrpSpPr>
          <p:grpSpPr>
            <a:xfrm>
              <a:off x="11121504" y="575534"/>
              <a:ext cx="463805" cy="197912"/>
              <a:chOff x="11121504" y="575534"/>
              <a:chExt cx="463805" cy="197912"/>
            </a:xfrm>
            <a:grpFill/>
          </p:grpSpPr>
          <p:grpSp>
            <p:nvGrpSpPr>
              <p:cNvPr id="36" name="Graphic 7">
                <a:extLst>
                  <a:ext uri="{FF2B5EF4-FFF2-40B4-BE49-F238E27FC236}">
                    <a16:creationId xmlns:a16="http://schemas.microsoft.com/office/drawing/2014/main" id="{4CDB3EC8-7E09-EE49-B546-578D91964108}"/>
                  </a:ext>
                </a:extLst>
              </p:cNvPr>
              <p:cNvGrpSpPr/>
              <p:nvPr/>
            </p:nvGrpSpPr>
            <p:grpSpPr>
              <a:xfrm>
                <a:off x="11121504" y="582619"/>
                <a:ext cx="392250" cy="190827"/>
                <a:chOff x="11121504" y="582619"/>
                <a:chExt cx="392250" cy="190827"/>
              </a:xfrm>
              <a:grpFill/>
            </p:grpSpPr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7A2FB304-0583-B943-8E2D-7A9A18B73E58}"/>
                    </a:ext>
                  </a:extLst>
                </p:cNvPr>
                <p:cNvSpPr/>
                <p:nvPr/>
              </p:nvSpPr>
              <p:spPr>
                <a:xfrm>
                  <a:off x="11121504" y="582619"/>
                  <a:ext cx="103307" cy="190732"/>
                </a:xfrm>
                <a:custGeom>
                  <a:avLst/>
                  <a:gdLst>
                    <a:gd name="connsiteX0" fmla="*/ 102064 w 103307"/>
                    <a:gd name="connsiteY0" fmla="*/ 184091 h 190732"/>
                    <a:gd name="connsiteX1" fmla="*/ 87415 w 103307"/>
                    <a:gd name="connsiteY1" fmla="*/ 188986 h 190732"/>
                    <a:gd name="connsiteX2" fmla="*/ 73299 w 103307"/>
                    <a:gd name="connsiteY2" fmla="*/ 190626 h 190732"/>
                    <a:gd name="connsiteX3" fmla="*/ 46822 w 103307"/>
                    <a:gd name="connsiteY3" fmla="*/ 185027 h 190732"/>
                    <a:gd name="connsiteX4" fmla="*/ 23630 w 103307"/>
                    <a:gd name="connsiteY4" fmla="*/ 168733 h 190732"/>
                    <a:gd name="connsiteX5" fmla="*/ 4935 w 103307"/>
                    <a:gd name="connsiteY5" fmla="*/ 137349 h 190732"/>
                    <a:gd name="connsiteX6" fmla="*/ -1217 w 103307"/>
                    <a:gd name="connsiteY6" fmla="*/ 93752 h 190732"/>
                    <a:gd name="connsiteX7" fmla="*/ 19296 w 103307"/>
                    <a:gd name="connsiteY7" fmla="*/ 26004 h 190732"/>
                    <a:gd name="connsiteX8" fmla="*/ 71687 w 103307"/>
                    <a:gd name="connsiteY8" fmla="*/ -99 h 190732"/>
                    <a:gd name="connsiteX9" fmla="*/ 87183 w 103307"/>
                    <a:gd name="connsiteY9" fmla="*/ 1222 h 190732"/>
                    <a:gd name="connsiteX10" fmla="*/ 102051 w 103307"/>
                    <a:gd name="connsiteY10" fmla="*/ 5059 h 190732"/>
                    <a:gd name="connsiteX11" fmla="*/ 102051 w 103307"/>
                    <a:gd name="connsiteY11" fmla="*/ 49115 h 190732"/>
                    <a:gd name="connsiteX12" fmla="*/ 92511 w 103307"/>
                    <a:gd name="connsiteY12" fmla="*/ 45088 h 190732"/>
                    <a:gd name="connsiteX13" fmla="*/ 83357 w 103307"/>
                    <a:gd name="connsiteY13" fmla="*/ 43706 h 190732"/>
                    <a:gd name="connsiteX14" fmla="*/ 60164 w 103307"/>
                    <a:gd name="connsiteY14" fmla="*/ 56598 h 190732"/>
                    <a:gd name="connsiteX15" fmla="*/ 52229 w 103307"/>
                    <a:gd name="connsiteY15" fmla="*/ 94535 h 190732"/>
                    <a:gd name="connsiteX16" fmla="*/ 60072 w 103307"/>
                    <a:gd name="connsiteY16" fmla="*/ 131083 h 190732"/>
                    <a:gd name="connsiteX17" fmla="*/ 82221 w 103307"/>
                    <a:gd name="connsiteY17" fmla="*/ 143976 h 190732"/>
                    <a:gd name="connsiteX18" fmla="*/ 92450 w 103307"/>
                    <a:gd name="connsiteY18" fmla="*/ 142470 h 190732"/>
                    <a:gd name="connsiteX19" fmla="*/ 102051 w 103307"/>
                    <a:gd name="connsiteY19" fmla="*/ 138065 h 190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3307" h="190732">
                      <a:moveTo>
                        <a:pt x="102064" y="184091"/>
                      </a:moveTo>
                      <a:cubicBezTo>
                        <a:pt x="97340" y="186168"/>
                        <a:pt x="92437" y="187807"/>
                        <a:pt x="87415" y="188986"/>
                      </a:cubicBezTo>
                      <a:cubicBezTo>
                        <a:pt x="82787" y="190067"/>
                        <a:pt x="78051" y="190617"/>
                        <a:pt x="73299" y="190626"/>
                      </a:cubicBezTo>
                      <a:cubicBezTo>
                        <a:pt x="64179" y="190642"/>
                        <a:pt x="55159" y="188734"/>
                        <a:pt x="46822" y="185027"/>
                      </a:cubicBezTo>
                      <a:cubicBezTo>
                        <a:pt x="38132" y="181118"/>
                        <a:pt x="30261" y="175588"/>
                        <a:pt x="23630" y="168733"/>
                      </a:cubicBezTo>
                      <a:cubicBezTo>
                        <a:pt x="15105" y="159828"/>
                        <a:pt x="8712" y="149096"/>
                        <a:pt x="4935" y="137349"/>
                      </a:cubicBezTo>
                      <a:cubicBezTo>
                        <a:pt x="568" y="123241"/>
                        <a:pt x="-1509" y="108521"/>
                        <a:pt x="-1217" y="93752"/>
                      </a:cubicBezTo>
                      <a:cubicBezTo>
                        <a:pt x="-1217" y="66013"/>
                        <a:pt x="5621" y="43430"/>
                        <a:pt x="19296" y="26004"/>
                      </a:cubicBezTo>
                      <a:cubicBezTo>
                        <a:pt x="31525" y="9324"/>
                        <a:pt x="51041" y="-401"/>
                        <a:pt x="71687" y="-99"/>
                      </a:cubicBezTo>
                      <a:cubicBezTo>
                        <a:pt x="76881" y="-107"/>
                        <a:pt x="82065" y="335"/>
                        <a:pt x="87183" y="1222"/>
                      </a:cubicBezTo>
                      <a:cubicBezTo>
                        <a:pt x="92234" y="2099"/>
                        <a:pt x="97205" y="3382"/>
                        <a:pt x="102051" y="5059"/>
                      </a:cubicBezTo>
                      <a:lnTo>
                        <a:pt x="102051" y="49115"/>
                      </a:lnTo>
                      <a:cubicBezTo>
                        <a:pt x="99031" y="47421"/>
                        <a:pt x="95831" y="46070"/>
                        <a:pt x="92511" y="45088"/>
                      </a:cubicBezTo>
                      <a:cubicBezTo>
                        <a:pt x="89540" y="44197"/>
                        <a:pt x="86458" y="43731"/>
                        <a:pt x="83357" y="43706"/>
                      </a:cubicBezTo>
                      <a:cubicBezTo>
                        <a:pt x="73834" y="43338"/>
                        <a:pt x="64897" y="48306"/>
                        <a:pt x="60164" y="56598"/>
                      </a:cubicBezTo>
                      <a:cubicBezTo>
                        <a:pt x="54173" y="68302"/>
                        <a:pt x="51433" y="81405"/>
                        <a:pt x="52229" y="94535"/>
                      </a:cubicBezTo>
                      <a:cubicBezTo>
                        <a:pt x="51517" y="107203"/>
                        <a:pt x="54226" y="119829"/>
                        <a:pt x="60072" y="131083"/>
                      </a:cubicBezTo>
                      <a:cubicBezTo>
                        <a:pt x="64469" y="139195"/>
                        <a:pt x="73014" y="144169"/>
                        <a:pt x="82221" y="143976"/>
                      </a:cubicBezTo>
                      <a:cubicBezTo>
                        <a:pt x="85686" y="143984"/>
                        <a:pt x="89134" y="143477"/>
                        <a:pt x="92450" y="142470"/>
                      </a:cubicBezTo>
                      <a:cubicBezTo>
                        <a:pt x="95829" y="141429"/>
                        <a:pt x="99057" y="139948"/>
                        <a:pt x="102051" y="138065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E4C4CC18-F126-8C4E-9972-A3211247D890}"/>
                    </a:ext>
                  </a:extLst>
                </p:cNvPr>
                <p:cNvSpPr/>
                <p:nvPr/>
              </p:nvSpPr>
              <p:spPr>
                <a:xfrm>
                  <a:off x="11230769" y="637167"/>
                  <a:ext cx="113826" cy="136279"/>
                </a:xfrm>
                <a:custGeom>
                  <a:avLst/>
                  <a:gdLst>
                    <a:gd name="connsiteX0" fmla="*/ 110554 w 113826"/>
                    <a:gd name="connsiteY0" fmla="*/ 87389 h 136279"/>
                    <a:gd name="connsiteX1" fmla="*/ 93049 w 113826"/>
                    <a:gd name="connsiteY1" fmla="*/ 123056 h 136279"/>
                    <a:gd name="connsiteX2" fmla="*/ 55209 w 113826"/>
                    <a:gd name="connsiteY2" fmla="*/ 136077 h 136279"/>
                    <a:gd name="connsiteX3" fmla="*/ 13426 w 113826"/>
                    <a:gd name="connsiteY3" fmla="*/ 118528 h 136279"/>
                    <a:gd name="connsiteX4" fmla="*/ -1259 w 113826"/>
                    <a:gd name="connsiteY4" fmla="*/ 68518 h 136279"/>
                    <a:gd name="connsiteX5" fmla="*/ 13554 w 113826"/>
                    <a:gd name="connsiteY5" fmla="*/ 17946 h 136279"/>
                    <a:gd name="connsiteX6" fmla="*/ 54965 w 113826"/>
                    <a:gd name="connsiteY6" fmla="*/ -44 h 136279"/>
                    <a:gd name="connsiteX7" fmla="*/ 98262 w 113826"/>
                    <a:gd name="connsiteY7" fmla="*/ 15933 h 136279"/>
                    <a:gd name="connsiteX8" fmla="*/ 112568 w 113826"/>
                    <a:gd name="connsiteY8" fmla="*/ 64119 h 136279"/>
                    <a:gd name="connsiteX9" fmla="*/ 112501 w 113826"/>
                    <a:gd name="connsiteY9" fmla="*/ 69840 h 136279"/>
                    <a:gd name="connsiteX10" fmla="*/ 112190 w 113826"/>
                    <a:gd name="connsiteY10" fmla="*/ 73426 h 136279"/>
                    <a:gd name="connsiteX11" fmla="*/ 44174 w 113826"/>
                    <a:gd name="connsiteY11" fmla="*/ 73426 h 136279"/>
                    <a:gd name="connsiteX12" fmla="*/ 44174 w 113826"/>
                    <a:gd name="connsiteY12" fmla="*/ 75188 h 136279"/>
                    <a:gd name="connsiteX13" fmla="*/ 47373 w 113826"/>
                    <a:gd name="connsiteY13" fmla="*/ 95570 h 136279"/>
                    <a:gd name="connsiteX14" fmla="*/ 57852 w 113826"/>
                    <a:gd name="connsiteY14" fmla="*/ 101738 h 136279"/>
                    <a:gd name="connsiteX15" fmla="*/ 66574 w 113826"/>
                    <a:gd name="connsiteY15" fmla="*/ 98213 h 136279"/>
                    <a:gd name="connsiteX16" fmla="*/ 71407 w 113826"/>
                    <a:gd name="connsiteY16" fmla="*/ 87389 h 136279"/>
                    <a:gd name="connsiteX17" fmla="*/ 44174 w 113826"/>
                    <a:gd name="connsiteY17" fmla="*/ 51789 h 136279"/>
                    <a:gd name="connsiteX18" fmla="*/ 71639 w 113826"/>
                    <a:gd name="connsiteY18" fmla="*/ 51789 h 136279"/>
                    <a:gd name="connsiteX19" fmla="*/ 68184 w 113826"/>
                    <a:gd name="connsiteY19" fmla="*/ 35372 h 136279"/>
                    <a:gd name="connsiteX20" fmla="*/ 57809 w 113826"/>
                    <a:gd name="connsiteY20" fmla="*/ 29902 h 136279"/>
                    <a:gd name="connsiteX21" fmla="*/ 49088 w 113826"/>
                    <a:gd name="connsiteY21" fmla="*/ 35250 h 136279"/>
                    <a:gd name="connsiteX22" fmla="*/ 44174 w 113826"/>
                    <a:gd name="connsiteY22" fmla="*/ 51789 h 136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826" h="136279">
                      <a:moveTo>
                        <a:pt x="110554" y="87389"/>
                      </a:moveTo>
                      <a:cubicBezTo>
                        <a:pt x="109422" y="101068"/>
                        <a:pt x="103168" y="113810"/>
                        <a:pt x="93049" y="123056"/>
                      </a:cubicBezTo>
                      <a:cubicBezTo>
                        <a:pt x="82508" y="131994"/>
                        <a:pt x="69004" y="136641"/>
                        <a:pt x="55209" y="136077"/>
                      </a:cubicBezTo>
                      <a:cubicBezTo>
                        <a:pt x="39325" y="137013"/>
                        <a:pt x="23901" y="130535"/>
                        <a:pt x="13426" y="118528"/>
                      </a:cubicBezTo>
                      <a:cubicBezTo>
                        <a:pt x="3636" y="106829"/>
                        <a:pt x="-1259" y="90159"/>
                        <a:pt x="-1259" y="68518"/>
                      </a:cubicBezTo>
                      <a:cubicBezTo>
                        <a:pt x="-1259" y="46796"/>
                        <a:pt x="3679" y="29939"/>
                        <a:pt x="13554" y="17946"/>
                      </a:cubicBezTo>
                      <a:cubicBezTo>
                        <a:pt x="23789" y="5782"/>
                        <a:pt x="39114" y="-876"/>
                        <a:pt x="54965" y="-44"/>
                      </a:cubicBezTo>
                      <a:cubicBezTo>
                        <a:pt x="74288" y="-44"/>
                        <a:pt x="88720" y="5282"/>
                        <a:pt x="98262" y="15933"/>
                      </a:cubicBezTo>
                      <a:cubicBezTo>
                        <a:pt x="107804" y="26584"/>
                        <a:pt x="112572" y="42646"/>
                        <a:pt x="112568" y="64119"/>
                      </a:cubicBezTo>
                      <a:cubicBezTo>
                        <a:pt x="112568" y="66632"/>
                        <a:pt x="112546" y="68539"/>
                        <a:pt x="112501" y="69840"/>
                      </a:cubicBezTo>
                      <a:cubicBezTo>
                        <a:pt x="112469" y="71040"/>
                        <a:pt x="112365" y="72238"/>
                        <a:pt x="112190" y="73426"/>
                      </a:cubicBezTo>
                      <a:lnTo>
                        <a:pt x="44174" y="73426"/>
                      </a:lnTo>
                      <a:lnTo>
                        <a:pt x="44174" y="75188"/>
                      </a:lnTo>
                      <a:cubicBezTo>
                        <a:pt x="43726" y="82135"/>
                        <a:pt x="44819" y="89096"/>
                        <a:pt x="47373" y="95570"/>
                      </a:cubicBezTo>
                      <a:cubicBezTo>
                        <a:pt x="49301" y="99560"/>
                        <a:pt x="53436" y="101994"/>
                        <a:pt x="57852" y="101738"/>
                      </a:cubicBezTo>
                      <a:cubicBezTo>
                        <a:pt x="61128" y="101867"/>
                        <a:pt x="64303" y="100584"/>
                        <a:pt x="66574" y="98213"/>
                      </a:cubicBezTo>
                      <a:cubicBezTo>
                        <a:pt x="69139" y="95115"/>
                        <a:pt x="70811" y="91371"/>
                        <a:pt x="71407" y="87389"/>
                      </a:cubicBezTo>
                      <a:close/>
                      <a:moveTo>
                        <a:pt x="44174" y="51789"/>
                      </a:moveTo>
                      <a:lnTo>
                        <a:pt x="71639" y="51789"/>
                      </a:lnTo>
                      <a:cubicBezTo>
                        <a:pt x="72006" y="46103"/>
                        <a:pt x="70812" y="40425"/>
                        <a:pt x="68184" y="35372"/>
                      </a:cubicBezTo>
                      <a:cubicBezTo>
                        <a:pt x="65992" y="31775"/>
                        <a:pt x="62007" y="29674"/>
                        <a:pt x="57809" y="29902"/>
                      </a:cubicBezTo>
                      <a:cubicBezTo>
                        <a:pt x="54141" y="29939"/>
                        <a:pt x="50791" y="31993"/>
                        <a:pt x="49088" y="35250"/>
                      </a:cubicBezTo>
                      <a:cubicBezTo>
                        <a:pt x="46388" y="40388"/>
                        <a:pt x="44719" y="46007"/>
                        <a:pt x="44174" y="51789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42B4C8E1-2FAC-F74C-ADBB-E70D44174D4F}"/>
                    </a:ext>
                  </a:extLst>
                </p:cNvPr>
                <p:cNvSpPr/>
                <p:nvPr/>
              </p:nvSpPr>
              <p:spPr>
                <a:xfrm>
                  <a:off x="11350058" y="637237"/>
                  <a:ext cx="78549" cy="132498"/>
                </a:xfrm>
                <a:custGeom>
                  <a:avLst/>
                  <a:gdLst>
                    <a:gd name="connsiteX0" fmla="*/ -1274 w 78549"/>
                    <a:gd name="connsiteY0" fmla="*/ 132360 h 132498"/>
                    <a:gd name="connsiteX1" fmla="*/ -1274 w 78549"/>
                    <a:gd name="connsiteY1" fmla="*/ 3533 h 132498"/>
                    <a:gd name="connsiteX2" fmla="*/ 42394 w 78549"/>
                    <a:gd name="connsiteY2" fmla="*/ 3533 h 132498"/>
                    <a:gd name="connsiteX3" fmla="*/ 42394 w 78549"/>
                    <a:gd name="connsiteY3" fmla="*/ 21523 h 132498"/>
                    <a:gd name="connsiteX4" fmla="*/ 77274 w 78549"/>
                    <a:gd name="connsiteY4" fmla="*/ -113 h 132498"/>
                    <a:gd name="connsiteX5" fmla="*/ 77275 w 78549"/>
                    <a:gd name="connsiteY5" fmla="*/ 45301 h 132498"/>
                    <a:gd name="connsiteX6" fmla="*/ 76274 w 78549"/>
                    <a:gd name="connsiteY6" fmla="*/ 45301 h 132498"/>
                    <a:gd name="connsiteX7" fmla="*/ 52245 w 78549"/>
                    <a:gd name="connsiteY7" fmla="*/ 51781 h 132498"/>
                    <a:gd name="connsiteX8" fmla="*/ 45409 w 78549"/>
                    <a:gd name="connsiteY8" fmla="*/ 74867 h 132498"/>
                    <a:gd name="connsiteX9" fmla="*/ 45409 w 78549"/>
                    <a:gd name="connsiteY9" fmla="*/ 132385 h 132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549" h="132498">
                      <a:moveTo>
                        <a:pt x="-1274" y="132360"/>
                      </a:moveTo>
                      <a:lnTo>
                        <a:pt x="-1274" y="3533"/>
                      </a:lnTo>
                      <a:lnTo>
                        <a:pt x="42394" y="3533"/>
                      </a:lnTo>
                      <a:lnTo>
                        <a:pt x="42394" y="21523"/>
                      </a:lnTo>
                      <a:cubicBezTo>
                        <a:pt x="49673" y="8909"/>
                        <a:pt x="62767" y="787"/>
                        <a:pt x="77274" y="-113"/>
                      </a:cubicBezTo>
                      <a:lnTo>
                        <a:pt x="77275" y="45301"/>
                      </a:lnTo>
                      <a:lnTo>
                        <a:pt x="76274" y="45301"/>
                      </a:lnTo>
                      <a:cubicBezTo>
                        <a:pt x="64812" y="45301"/>
                        <a:pt x="56802" y="47461"/>
                        <a:pt x="52245" y="51781"/>
                      </a:cubicBezTo>
                      <a:cubicBezTo>
                        <a:pt x="47688" y="56101"/>
                        <a:pt x="45409" y="63796"/>
                        <a:pt x="45409" y="74867"/>
                      </a:cubicBezTo>
                      <a:lnTo>
                        <a:pt x="45409" y="132385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A2F6216F-888E-014A-BB04-33BEB072BC8C}"/>
                    </a:ext>
                  </a:extLst>
                </p:cNvPr>
                <p:cNvSpPr/>
                <p:nvPr/>
              </p:nvSpPr>
              <p:spPr>
                <a:xfrm>
                  <a:off x="11434820" y="603014"/>
                  <a:ext cx="78933" cy="166702"/>
                </a:xfrm>
                <a:custGeom>
                  <a:avLst/>
                  <a:gdLst>
                    <a:gd name="connsiteX0" fmla="*/ 14150 w 78933"/>
                    <a:gd name="connsiteY0" fmla="*/ 166594 h 166702"/>
                    <a:gd name="connsiteX1" fmla="*/ 14150 w 78933"/>
                    <a:gd name="connsiteY1" fmla="*/ 78525 h 166702"/>
                    <a:gd name="connsiteX2" fmla="*/ -1285 w 78933"/>
                    <a:gd name="connsiteY2" fmla="*/ 78525 h 166702"/>
                    <a:gd name="connsiteX3" fmla="*/ -1285 w 78933"/>
                    <a:gd name="connsiteY3" fmla="*/ 37761 h 166702"/>
                    <a:gd name="connsiteX4" fmla="*/ 14150 w 78933"/>
                    <a:gd name="connsiteY4" fmla="*/ 37761 h 166702"/>
                    <a:gd name="connsiteX5" fmla="*/ 14150 w 78933"/>
                    <a:gd name="connsiteY5" fmla="*/ -109 h 166702"/>
                    <a:gd name="connsiteX6" fmla="*/ 60956 w 78933"/>
                    <a:gd name="connsiteY6" fmla="*/ -109 h 166702"/>
                    <a:gd name="connsiteX7" fmla="*/ 60956 w 78933"/>
                    <a:gd name="connsiteY7" fmla="*/ 37761 h 166702"/>
                    <a:gd name="connsiteX8" fmla="*/ 77648 w 78933"/>
                    <a:gd name="connsiteY8" fmla="*/ 37761 h 166702"/>
                    <a:gd name="connsiteX9" fmla="*/ 77648 w 78933"/>
                    <a:gd name="connsiteY9" fmla="*/ 78525 h 166702"/>
                    <a:gd name="connsiteX10" fmla="*/ 60956 w 78933"/>
                    <a:gd name="connsiteY10" fmla="*/ 78525 h 166702"/>
                    <a:gd name="connsiteX11" fmla="*/ 60956 w 78933"/>
                    <a:gd name="connsiteY11" fmla="*/ 166588 h 16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933" h="166702">
                      <a:moveTo>
                        <a:pt x="14150" y="166594"/>
                      </a:moveTo>
                      <a:lnTo>
                        <a:pt x="14150" y="78525"/>
                      </a:lnTo>
                      <a:lnTo>
                        <a:pt x="-1285" y="78525"/>
                      </a:lnTo>
                      <a:lnTo>
                        <a:pt x="-1285" y="37761"/>
                      </a:lnTo>
                      <a:lnTo>
                        <a:pt x="14150" y="37761"/>
                      </a:lnTo>
                      <a:lnTo>
                        <a:pt x="14150" y="-109"/>
                      </a:lnTo>
                      <a:lnTo>
                        <a:pt x="60956" y="-109"/>
                      </a:lnTo>
                      <a:lnTo>
                        <a:pt x="60956" y="37761"/>
                      </a:lnTo>
                      <a:lnTo>
                        <a:pt x="77648" y="37761"/>
                      </a:lnTo>
                      <a:lnTo>
                        <a:pt x="77648" y="78525"/>
                      </a:lnTo>
                      <a:lnTo>
                        <a:pt x="60956" y="78525"/>
                      </a:lnTo>
                      <a:lnTo>
                        <a:pt x="60956" y="166588"/>
                      </a:ln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7" name="Graphic 7">
                <a:extLst>
                  <a:ext uri="{FF2B5EF4-FFF2-40B4-BE49-F238E27FC236}">
                    <a16:creationId xmlns:a16="http://schemas.microsoft.com/office/drawing/2014/main" id="{489EACA9-A4EE-AA41-9016-C9B80B804593}"/>
                  </a:ext>
                </a:extLst>
              </p:cNvPr>
              <p:cNvGrpSpPr/>
              <p:nvPr/>
            </p:nvGrpSpPr>
            <p:grpSpPr>
              <a:xfrm>
                <a:off x="11519473" y="575534"/>
                <a:ext cx="65837" cy="193631"/>
                <a:chOff x="11519473" y="575534"/>
                <a:chExt cx="65837" cy="193631"/>
              </a:xfrm>
              <a:grpFill/>
            </p:grpSpPr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EAEDE9DB-92A7-C547-8BFD-22DC02EF98E7}"/>
                    </a:ext>
                  </a:extLst>
                </p:cNvPr>
                <p:cNvSpPr/>
                <p:nvPr/>
              </p:nvSpPr>
              <p:spPr>
                <a:xfrm>
                  <a:off x="11525094" y="575534"/>
                  <a:ext cx="54600" cy="54739"/>
                </a:xfrm>
                <a:custGeom>
                  <a:avLst/>
                  <a:gdLst>
                    <a:gd name="connsiteX0" fmla="*/ 54694 w 54600"/>
                    <a:gd name="connsiteY0" fmla="*/ 27404 h 54739"/>
                    <a:gd name="connsiteX1" fmla="*/ 27394 w 54600"/>
                    <a:gd name="connsiteY1" fmla="*/ 54774 h 54739"/>
                    <a:gd name="connsiteX2" fmla="*/ 94 w 54600"/>
                    <a:gd name="connsiteY2" fmla="*/ 27404 h 54739"/>
                    <a:gd name="connsiteX3" fmla="*/ 27394 w 54600"/>
                    <a:gd name="connsiteY3" fmla="*/ 34 h 54739"/>
                    <a:gd name="connsiteX4" fmla="*/ 54694 w 54600"/>
                    <a:gd name="connsiteY4" fmla="*/ 27404 h 5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00" h="54739">
                      <a:moveTo>
                        <a:pt x="54694" y="27404"/>
                      </a:moveTo>
                      <a:cubicBezTo>
                        <a:pt x="54694" y="42520"/>
                        <a:pt x="42471" y="54774"/>
                        <a:pt x="27394" y="54774"/>
                      </a:cubicBezTo>
                      <a:cubicBezTo>
                        <a:pt x="12316" y="54774"/>
                        <a:pt x="94" y="42520"/>
                        <a:pt x="94" y="27404"/>
                      </a:cubicBezTo>
                      <a:cubicBezTo>
                        <a:pt x="94" y="12288"/>
                        <a:pt x="12316" y="34"/>
                        <a:pt x="27394" y="34"/>
                      </a:cubicBezTo>
                      <a:cubicBezTo>
                        <a:pt x="42471" y="34"/>
                        <a:pt x="54694" y="12288"/>
                        <a:pt x="54694" y="27404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79316189-24CA-1041-8A1E-FA7234320DD8}"/>
                    </a:ext>
                  </a:extLst>
                </p:cNvPr>
                <p:cNvSpPr/>
                <p:nvPr/>
              </p:nvSpPr>
              <p:spPr>
                <a:xfrm>
                  <a:off x="11519473" y="635475"/>
                  <a:ext cx="65837" cy="133691"/>
                </a:xfrm>
                <a:custGeom>
                  <a:avLst/>
                  <a:gdLst>
                    <a:gd name="connsiteX0" fmla="*/ 43434 w 65837"/>
                    <a:gd name="connsiteY0" fmla="*/ -113 h 133691"/>
                    <a:gd name="connsiteX1" fmla="*/ 19815 w 65837"/>
                    <a:gd name="connsiteY1" fmla="*/ -113 h 133691"/>
                    <a:gd name="connsiteX2" fmla="*/ -1297 w 65837"/>
                    <a:gd name="connsiteY2" fmla="*/ 21052 h 133691"/>
                    <a:gd name="connsiteX3" fmla="*/ -1297 w 65837"/>
                    <a:gd name="connsiteY3" fmla="*/ 59173 h 133691"/>
                    <a:gd name="connsiteX4" fmla="*/ 6570 w 65837"/>
                    <a:gd name="connsiteY4" fmla="*/ 77419 h 133691"/>
                    <a:gd name="connsiteX5" fmla="*/ 9304 w 65837"/>
                    <a:gd name="connsiteY5" fmla="*/ 82363 h 133691"/>
                    <a:gd name="connsiteX6" fmla="*/ 16739 w 65837"/>
                    <a:gd name="connsiteY6" fmla="*/ 123317 h 133691"/>
                    <a:gd name="connsiteX7" fmla="*/ 26980 w 65837"/>
                    <a:gd name="connsiteY7" fmla="*/ 133578 h 133691"/>
                    <a:gd name="connsiteX8" fmla="*/ 36269 w 65837"/>
                    <a:gd name="connsiteY8" fmla="*/ 133578 h 133691"/>
                    <a:gd name="connsiteX9" fmla="*/ 46505 w 65837"/>
                    <a:gd name="connsiteY9" fmla="*/ 123317 h 133691"/>
                    <a:gd name="connsiteX10" fmla="*/ 53896 w 65837"/>
                    <a:gd name="connsiteY10" fmla="*/ 82596 h 133691"/>
                    <a:gd name="connsiteX11" fmla="*/ 56838 w 65837"/>
                    <a:gd name="connsiteY11" fmla="*/ 77260 h 133691"/>
                    <a:gd name="connsiteX12" fmla="*/ 64540 w 65837"/>
                    <a:gd name="connsiteY12" fmla="*/ 59173 h 133691"/>
                    <a:gd name="connsiteX13" fmla="*/ 64540 w 65837"/>
                    <a:gd name="connsiteY13" fmla="*/ 21077 h 133691"/>
                    <a:gd name="connsiteX14" fmla="*/ 43453 w 65837"/>
                    <a:gd name="connsiteY14" fmla="*/ -113 h 133691"/>
                    <a:gd name="connsiteX15" fmla="*/ 43434 w 65837"/>
                    <a:gd name="connsiteY15" fmla="*/ -113 h 133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837" h="133691">
                      <a:moveTo>
                        <a:pt x="43434" y="-113"/>
                      </a:moveTo>
                      <a:lnTo>
                        <a:pt x="19815" y="-113"/>
                      </a:lnTo>
                      <a:cubicBezTo>
                        <a:pt x="8155" y="-113"/>
                        <a:pt x="-1297" y="9363"/>
                        <a:pt x="-1297" y="21052"/>
                      </a:cubicBezTo>
                      <a:lnTo>
                        <a:pt x="-1297" y="59173"/>
                      </a:lnTo>
                      <a:cubicBezTo>
                        <a:pt x="-1303" y="66083"/>
                        <a:pt x="1546" y="72688"/>
                        <a:pt x="6570" y="77419"/>
                      </a:cubicBezTo>
                      <a:cubicBezTo>
                        <a:pt x="7985" y="78732"/>
                        <a:pt x="8943" y="80465"/>
                        <a:pt x="9304" y="82363"/>
                      </a:cubicBezTo>
                      <a:lnTo>
                        <a:pt x="16739" y="123317"/>
                      </a:lnTo>
                      <a:cubicBezTo>
                        <a:pt x="17185" y="128791"/>
                        <a:pt x="21520" y="133135"/>
                        <a:pt x="26980" y="133578"/>
                      </a:cubicBezTo>
                      <a:lnTo>
                        <a:pt x="36269" y="133578"/>
                      </a:lnTo>
                      <a:cubicBezTo>
                        <a:pt x="41734" y="133147"/>
                        <a:pt x="46074" y="128795"/>
                        <a:pt x="46505" y="123317"/>
                      </a:cubicBezTo>
                      <a:lnTo>
                        <a:pt x="53896" y="82596"/>
                      </a:lnTo>
                      <a:cubicBezTo>
                        <a:pt x="54292" y="80551"/>
                        <a:pt x="55321" y="78684"/>
                        <a:pt x="56838" y="77260"/>
                      </a:cubicBezTo>
                      <a:cubicBezTo>
                        <a:pt x="61763" y="72539"/>
                        <a:pt x="64546" y="66004"/>
                        <a:pt x="64540" y="59173"/>
                      </a:cubicBezTo>
                      <a:lnTo>
                        <a:pt x="64540" y="21077"/>
                      </a:lnTo>
                      <a:cubicBezTo>
                        <a:pt x="64553" y="9387"/>
                        <a:pt x="55112" y="-100"/>
                        <a:pt x="43453" y="-113"/>
                      </a:cubicBezTo>
                      <a:cubicBezTo>
                        <a:pt x="43447" y="-113"/>
                        <a:pt x="43441" y="-113"/>
                        <a:pt x="43434" y="-113"/>
                      </a:cubicBezTo>
                      <a:close/>
                    </a:path>
                  </a:pathLst>
                </a:custGeom>
                <a:grpFill/>
                <a:ln w="60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0" name="Graphic 7">
              <a:extLst>
                <a:ext uri="{FF2B5EF4-FFF2-40B4-BE49-F238E27FC236}">
                  <a16:creationId xmlns:a16="http://schemas.microsoft.com/office/drawing/2014/main" id="{5B0C6244-7F5E-0E4A-BD66-B5C3AC182A97}"/>
                </a:ext>
              </a:extLst>
            </p:cNvPr>
            <p:cNvGrpSpPr/>
            <p:nvPr/>
          </p:nvGrpSpPr>
          <p:grpSpPr>
            <a:xfrm>
              <a:off x="11155961" y="728901"/>
              <a:ext cx="398452" cy="245979"/>
              <a:chOff x="11155961" y="728901"/>
              <a:chExt cx="398452" cy="245979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567ABB2-299E-434C-B10C-B076EF75F205}"/>
                  </a:ext>
                </a:extLst>
              </p:cNvPr>
              <p:cNvSpPr/>
              <p:nvPr/>
            </p:nvSpPr>
            <p:spPr>
              <a:xfrm>
                <a:off x="11155961" y="741719"/>
                <a:ext cx="104134" cy="190217"/>
              </a:xfrm>
              <a:custGeom>
                <a:avLst/>
                <a:gdLst>
                  <a:gd name="connsiteX0" fmla="*/ -1219 w 104134"/>
                  <a:gd name="connsiteY0" fmla="*/ 125688 h 190217"/>
                  <a:gd name="connsiteX1" fmla="*/ 18836 w 104134"/>
                  <a:gd name="connsiteY1" fmla="*/ 138837 h 190217"/>
                  <a:gd name="connsiteX2" fmla="*/ 34894 w 104134"/>
                  <a:gd name="connsiteY2" fmla="*/ 143347 h 190217"/>
                  <a:gd name="connsiteX3" fmla="*/ 44952 w 104134"/>
                  <a:gd name="connsiteY3" fmla="*/ 139712 h 190217"/>
                  <a:gd name="connsiteX4" fmla="*/ 48889 w 104134"/>
                  <a:gd name="connsiteY4" fmla="*/ 130571 h 190217"/>
                  <a:gd name="connsiteX5" fmla="*/ 35645 w 104134"/>
                  <a:gd name="connsiteY5" fmla="*/ 111529 h 190217"/>
                  <a:gd name="connsiteX6" fmla="*/ 35144 w 104134"/>
                  <a:gd name="connsiteY6" fmla="*/ 111027 h 190217"/>
                  <a:gd name="connsiteX7" fmla="*/ 5781 w 104134"/>
                  <a:gd name="connsiteY7" fmla="*/ 78205 h 190217"/>
                  <a:gd name="connsiteX8" fmla="*/ 14936 w 104134"/>
                  <a:gd name="connsiteY8" fmla="*/ 14881 h 190217"/>
                  <a:gd name="connsiteX9" fmla="*/ 55218 w 104134"/>
                  <a:gd name="connsiteY9" fmla="*/ -86 h 190217"/>
                  <a:gd name="connsiteX10" fmla="*/ 75145 w 104134"/>
                  <a:gd name="connsiteY10" fmla="*/ 2545 h 190217"/>
                  <a:gd name="connsiteX11" fmla="*/ 96452 w 104134"/>
                  <a:gd name="connsiteY11" fmla="*/ 10439 h 190217"/>
                  <a:gd name="connsiteX12" fmla="*/ 96452 w 104134"/>
                  <a:gd name="connsiteY12" fmla="*/ 57884 h 190217"/>
                  <a:gd name="connsiteX13" fmla="*/ 79363 w 104134"/>
                  <a:gd name="connsiteY13" fmla="*/ 46926 h 190217"/>
                  <a:gd name="connsiteX14" fmla="*/ 64715 w 104134"/>
                  <a:gd name="connsiteY14" fmla="*/ 43254 h 190217"/>
                  <a:gd name="connsiteX15" fmla="*/ 55468 w 104134"/>
                  <a:gd name="connsiteY15" fmla="*/ 46314 h 190217"/>
                  <a:gd name="connsiteX16" fmla="*/ 51971 w 104134"/>
                  <a:gd name="connsiteY16" fmla="*/ 54268 h 190217"/>
                  <a:gd name="connsiteX17" fmla="*/ 65093 w 104134"/>
                  <a:gd name="connsiteY17" fmla="*/ 71554 h 190217"/>
                  <a:gd name="connsiteX18" fmla="*/ 66595 w 104134"/>
                  <a:gd name="connsiteY18" fmla="*/ 72778 h 190217"/>
                  <a:gd name="connsiteX19" fmla="*/ 96081 w 104134"/>
                  <a:gd name="connsiteY19" fmla="*/ 102901 h 190217"/>
                  <a:gd name="connsiteX20" fmla="*/ 102831 w 104134"/>
                  <a:gd name="connsiteY20" fmla="*/ 130772 h 190217"/>
                  <a:gd name="connsiteX21" fmla="*/ 85961 w 104134"/>
                  <a:gd name="connsiteY21" fmla="*/ 173800 h 190217"/>
                  <a:gd name="connsiteX22" fmla="*/ 41230 w 104134"/>
                  <a:gd name="connsiteY22" fmla="*/ 190022 h 190217"/>
                  <a:gd name="connsiteX23" fmla="*/ 20113 w 104134"/>
                  <a:gd name="connsiteY23" fmla="*/ 186638 h 190217"/>
                  <a:gd name="connsiteX24" fmla="*/ -1249 w 104134"/>
                  <a:gd name="connsiteY24" fmla="*/ 176113 h 19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134" h="190217">
                    <a:moveTo>
                      <a:pt x="-1219" y="125688"/>
                    </a:moveTo>
                    <a:cubicBezTo>
                      <a:pt x="4984" y="130769"/>
                      <a:pt x="11706" y="135177"/>
                      <a:pt x="18836" y="138837"/>
                    </a:cubicBezTo>
                    <a:cubicBezTo>
                      <a:pt x="23785" y="141527"/>
                      <a:pt x="29272" y="143068"/>
                      <a:pt x="34894" y="143347"/>
                    </a:cubicBezTo>
                    <a:cubicBezTo>
                      <a:pt x="38590" y="143488"/>
                      <a:pt x="42196" y="142185"/>
                      <a:pt x="44952" y="139712"/>
                    </a:cubicBezTo>
                    <a:cubicBezTo>
                      <a:pt x="47534" y="137389"/>
                      <a:pt x="48973" y="134048"/>
                      <a:pt x="48889" y="130571"/>
                    </a:cubicBezTo>
                    <a:cubicBezTo>
                      <a:pt x="48889" y="126230"/>
                      <a:pt x="44475" y="119883"/>
                      <a:pt x="35645" y="111529"/>
                    </a:cubicBezTo>
                    <a:lnTo>
                      <a:pt x="35144" y="111027"/>
                    </a:lnTo>
                    <a:cubicBezTo>
                      <a:pt x="23892" y="101499"/>
                      <a:pt x="14010" y="90453"/>
                      <a:pt x="5781" y="78205"/>
                    </a:cubicBezTo>
                    <a:cubicBezTo>
                      <a:pt x="-5551" y="57404"/>
                      <a:pt x="-1821" y="31600"/>
                      <a:pt x="14936" y="14881"/>
                    </a:cubicBezTo>
                    <a:cubicBezTo>
                      <a:pt x="25849" y="4727"/>
                      <a:pt x="40341" y="-657"/>
                      <a:pt x="55218" y="-86"/>
                    </a:cubicBezTo>
                    <a:cubicBezTo>
                      <a:pt x="61944" y="-44"/>
                      <a:pt x="68638" y="840"/>
                      <a:pt x="75145" y="2545"/>
                    </a:cubicBezTo>
                    <a:cubicBezTo>
                      <a:pt x="82488" y="4473"/>
                      <a:pt x="89623" y="7117"/>
                      <a:pt x="96452" y="10439"/>
                    </a:cubicBezTo>
                    <a:lnTo>
                      <a:pt x="96452" y="57884"/>
                    </a:lnTo>
                    <a:cubicBezTo>
                      <a:pt x="91207" y="53568"/>
                      <a:pt x="85471" y="49890"/>
                      <a:pt x="79363" y="46926"/>
                    </a:cubicBezTo>
                    <a:cubicBezTo>
                      <a:pt x="74801" y="44658"/>
                      <a:pt x="69804" y="43406"/>
                      <a:pt x="64715" y="43254"/>
                    </a:cubicBezTo>
                    <a:cubicBezTo>
                      <a:pt x="61361" y="43088"/>
                      <a:pt x="58065" y="44178"/>
                      <a:pt x="55468" y="46314"/>
                    </a:cubicBezTo>
                    <a:cubicBezTo>
                      <a:pt x="53162" y="48298"/>
                      <a:pt x="51876" y="51223"/>
                      <a:pt x="51971" y="54268"/>
                    </a:cubicBezTo>
                    <a:cubicBezTo>
                      <a:pt x="51971" y="58943"/>
                      <a:pt x="56346" y="64705"/>
                      <a:pt x="65093" y="71554"/>
                    </a:cubicBezTo>
                    <a:cubicBezTo>
                      <a:pt x="65759" y="72166"/>
                      <a:pt x="66259" y="72557"/>
                      <a:pt x="66595" y="72778"/>
                    </a:cubicBezTo>
                    <a:cubicBezTo>
                      <a:pt x="78057" y="81070"/>
                      <a:pt x="88028" y="91256"/>
                      <a:pt x="96081" y="102901"/>
                    </a:cubicBezTo>
                    <a:cubicBezTo>
                      <a:pt x="100739" y="111433"/>
                      <a:pt x="103068" y="121048"/>
                      <a:pt x="102831" y="130772"/>
                    </a:cubicBezTo>
                    <a:cubicBezTo>
                      <a:pt x="103538" y="146863"/>
                      <a:pt x="97408" y="162500"/>
                      <a:pt x="85961" y="173800"/>
                    </a:cubicBezTo>
                    <a:cubicBezTo>
                      <a:pt x="73800" y="184963"/>
                      <a:pt x="57700" y="190802"/>
                      <a:pt x="41230" y="190022"/>
                    </a:cubicBezTo>
                    <a:cubicBezTo>
                      <a:pt x="34057" y="190020"/>
                      <a:pt x="26929" y="188878"/>
                      <a:pt x="20113" y="186638"/>
                    </a:cubicBezTo>
                    <a:cubicBezTo>
                      <a:pt x="12566" y="184074"/>
                      <a:pt x="5386" y="180536"/>
                      <a:pt x="-1249" y="1761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8858EDA1-EF3A-BD4D-AE29-490CF9BBA5A6}"/>
                  </a:ext>
                </a:extLst>
              </p:cNvPr>
              <p:cNvSpPr/>
              <p:nvPr/>
            </p:nvSpPr>
            <p:spPr>
              <a:xfrm>
                <a:off x="11263774" y="728901"/>
                <a:ext cx="54929" cy="199393"/>
              </a:xfrm>
              <a:custGeom>
                <a:avLst/>
                <a:gdLst>
                  <a:gd name="connsiteX0" fmla="*/ -1262 w 54929"/>
                  <a:gd name="connsiteY0" fmla="*/ 27138 h 199393"/>
                  <a:gd name="connsiteX1" fmla="*/ 26473 w 54929"/>
                  <a:gd name="connsiteY1" fmla="*/ -124 h 199393"/>
                  <a:gd name="connsiteX2" fmla="*/ 53665 w 54929"/>
                  <a:gd name="connsiteY2" fmla="*/ 27682 h 199393"/>
                  <a:gd name="connsiteX3" fmla="*/ 45783 w 54929"/>
                  <a:gd name="connsiteY3" fmla="*/ 46718 h 199393"/>
                  <a:gd name="connsiteX4" fmla="*/ 26350 w 54929"/>
                  <a:gd name="connsiteY4" fmla="*/ 54795 h 199393"/>
                  <a:gd name="connsiteX5" fmla="*/ -1261 w 54929"/>
                  <a:gd name="connsiteY5" fmla="*/ 27728 h 199393"/>
                  <a:gd name="connsiteX6" fmla="*/ -1261 w 54929"/>
                  <a:gd name="connsiteY6" fmla="*/ 27113 h 199393"/>
                  <a:gd name="connsiteX7" fmla="*/ 3114 w 54929"/>
                  <a:gd name="connsiteY7" fmla="*/ 199262 h 199393"/>
                  <a:gd name="connsiteX8" fmla="*/ 3114 w 54929"/>
                  <a:gd name="connsiteY8" fmla="*/ 70985 h 199393"/>
                  <a:gd name="connsiteX9" fmla="*/ 49499 w 54929"/>
                  <a:gd name="connsiteY9" fmla="*/ 70985 h 199393"/>
                  <a:gd name="connsiteX10" fmla="*/ 49499 w 54929"/>
                  <a:gd name="connsiteY10" fmla="*/ 199268 h 1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929" h="199393">
                    <a:moveTo>
                      <a:pt x="-1262" y="27138"/>
                    </a:moveTo>
                    <a:cubicBezTo>
                      <a:pt x="-1112" y="11931"/>
                      <a:pt x="11305" y="-274"/>
                      <a:pt x="26473" y="-124"/>
                    </a:cubicBezTo>
                    <a:cubicBezTo>
                      <a:pt x="41641" y="26"/>
                      <a:pt x="53815" y="12475"/>
                      <a:pt x="53665" y="27682"/>
                    </a:cubicBezTo>
                    <a:cubicBezTo>
                      <a:pt x="53595" y="34811"/>
                      <a:pt x="50769" y="41635"/>
                      <a:pt x="45783" y="46718"/>
                    </a:cubicBezTo>
                    <a:cubicBezTo>
                      <a:pt x="40712" y="52009"/>
                      <a:pt x="33668" y="54937"/>
                      <a:pt x="26350" y="54795"/>
                    </a:cubicBezTo>
                    <a:cubicBezTo>
                      <a:pt x="11270" y="54965"/>
                      <a:pt x="-1091" y="42847"/>
                      <a:pt x="-1261" y="27728"/>
                    </a:cubicBezTo>
                    <a:cubicBezTo>
                      <a:pt x="-1264" y="27523"/>
                      <a:pt x="-1264" y="27318"/>
                      <a:pt x="-1261" y="27113"/>
                    </a:cubicBezTo>
                    <a:close/>
                    <a:moveTo>
                      <a:pt x="3114" y="199262"/>
                    </a:moveTo>
                    <a:lnTo>
                      <a:pt x="3114" y="70985"/>
                    </a:lnTo>
                    <a:lnTo>
                      <a:pt x="49499" y="70985"/>
                    </a:lnTo>
                    <a:lnTo>
                      <a:pt x="49499" y="199268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7461E99B-BF54-C14A-9B35-75D71F8154C4}"/>
                  </a:ext>
                </a:extLst>
              </p:cNvPr>
              <p:cNvSpPr/>
              <p:nvPr/>
            </p:nvSpPr>
            <p:spPr>
              <a:xfrm>
                <a:off x="11322214" y="796415"/>
                <a:ext cx="111668" cy="178465"/>
              </a:xfrm>
              <a:custGeom>
                <a:avLst/>
                <a:gdLst>
                  <a:gd name="connsiteX0" fmla="*/ 66318 w 111668"/>
                  <a:gd name="connsiteY0" fmla="*/ 3212 h 178465"/>
                  <a:gd name="connsiteX1" fmla="*/ 110304 w 111668"/>
                  <a:gd name="connsiteY1" fmla="*/ 3212 h 178465"/>
                  <a:gd name="connsiteX2" fmla="*/ 110304 w 111668"/>
                  <a:gd name="connsiteY2" fmla="*/ 125846 h 178465"/>
                  <a:gd name="connsiteX3" fmla="*/ 95430 w 111668"/>
                  <a:gd name="connsiteY3" fmla="*/ 164554 h 178465"/>
                  <a:gd name="connsiteX4" fmla="*/ 53195 w 111668"/>
                  <a:gd name="connsiteY4" fmla="*/ 178212 h 178465"/>
                  <a:gd name="connsiteX5" fmla="*/ 16893 w 111668"/>
                  <a:gd name="connsiteY5" fmla="*/ 167687 h 178465"/>
                  <a:gd name="connsiteX6" fmla="*/ 2587 w 111668"/>
                  <a:gd name="connsiteY6" fmla="*/ 136120 h 178465"/>
                  <a:gd name="connsiteX7" fmla="*/ 41446 w 111668"/>
                  <a:gd name="connsiteY7" fmla="*/ 136120 h 178465"/>
                  <a:gd name="connsiteX8" fmla="*/ 44882 w 111668"/>
                  <a:gd name="connsiteY8" fmla="*/ 144387 h 178465"/>
                  <a:gd name="connsiteX9" fmla="*/ 53195 w 111668"/>
                  <a:gd name="connsiteY9" fmla="*/ 147397 h 178465"/>
                  <a:gd name="connsiteX10" fmla="*/ 62960 w 111668"/>
                  <a:gd name="connsiteY10" fmla="*/ 143071 h 178465"/>
                  <a:gd name="connsiteX11" fmla="*/ 66335 w 111668"/>
                  <a:gd name="connsiteY11" fmla="*/ 130484 h 178465"/>
                  <a:gd name="connsiteX12" fmla="*/ 66335 w 111668"/>
                  <a:gd name="connsiteY12" fmla="*/ 108714 h 178465"/>
                  <a:gd name="connsiteX13" fmla="*/ 53402 w 111668"/>
                  <a:gd name="connsiteY13" fmla="*/ 121429 h 178465"/>
                  <a:gd name="connsiteX14" fmla="*/ 37595 w 111668"/>
                  <a:gd name="connsiteY14" fmla="*/ 125626 h 178465"/>
                  <a:gd name="connsiteX15" fmla="*/ 9044 w 111668"/>
                  <a:gd name="connsiteY15" fmla="*/ 109032 h 178465"/>
                  <a:gd name="connsiteX16" fmla="*/ 8916 w 111668"/>
                  <a:gd name="connsiteY16" fmla="*/ 16392 h 178465"/>
                  <a:gd name="connsiteX17" fmla="*/ 37339 w 111668"/>
                  <a:gd name="connsiteY17" fmla="*/ -129 h 178465"/>
                  <a:gd name="connsiteX18" fmla="*/ 52707 w 111668"/>
                  <a:gd name="connsiteY18" fmla="*/ 3818 h 178465"/>
                  <a:gd name="connsiteX19" fmla="*/ 66329 w 111668"/>
                  <a:gd name="connsiteY19" fmla="*/ 16055 h 178465"/>
                  <a:gd name="connsiteX20" fmla="*/ 44828 w 111668"/>
                  <a:gd name="connsiteY20" fmla="*/ 63213 h 178465"/>
                  <a:gd name="connsiteX21" fmla="*/ 47574 w 111668"/>
                  <a:gd name="connsiteY21" fmla="*/ 82757 h 178465"/>
                  <a:gd name="connsiteX22" fmla="*/ 55819 w 111668"/>
                  <a:gd name="connsiteY22" fmla="*/ 89396 h 178465"/>
                  <a:gd name="connsiteX23" fmla="*/ 63693 w 111668"/>
                  <a:gd name="connsiteY23" fmla="*/ 82947 h 178465"/>
                  <a:gd name="connsiteX24" fmla="*/ 66318 w 111668"/>
                  <a:gd name="connsiteY24" fmla="*/ 63213 h 178465"/>
                  <a:gd name="connsiteX25" fmla="*/ 63632 w 111668"/>
                  <a:gd name="connsiteY25" fmla="*/ 43297 h 178465"/>
                  <a:gd name="connsiteX26" fmla="*/ 55819 w 111668"/>
                  <a:gd name="connsiteY26" fmla="*/ 36529 h 178465"/>
                  <a:gd name="connsiteX27" fmla="*/ 47635 w 111668"/>
                  <a:gd name="connsiteY27" fmla="*/ 43358 h 178465"/>
                  <a:gd name="connsiteX28" fmla="*/ 44828 w 111668"/>
                  <a:gd name="connsiteY28" fmla="*/ 63213 h 17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668" h="178465">
                    <a:moveTo>
                      <a:pt x="66318" y="3212"/>
                    </a:moveTo>
                    <a:lnTo>
                      <a:pt x="110304" y="3212"/>
                    </a:lnTo>
                    <a:lnTo>
                      <a:pt x="110304" y="125846"/>
                    </a:lnTo>
                    <a:cubicBezTo>
                      <a:pt x="111191" y="140303"/>
                      <a:pt x="105762" y="154431"/>
                      <a:pt x="95430" y="164554"/>
                    </a:cubicBezTo>
                    <a:cubicBezTo>
                      <a:pt x="85519" y="173659"/>
                      <a:pt x="71440" y="178212"/>
                      <a:pt x="53195" y="178212"/>
                    </a:cubicBezTo>
                    <a:cubicBezTo>
                      <a:pt x="40239" y="179066"/>
                      <a:pt x="27395" y="175342"/>
                      <a:pt x="16893" y="167687"/>
                    </a:cubicBezTo>
                    <a:cubicBezTo>
                      <a:pt x="7938" y="159628"/>
                      <a:pt x="2751" y="148183"/>
                      <a:pt x="2587" y="136120"/>
                    </a:cubicBezTo>
                    <a:lnTo>
                      <a:pt x="41446" y="136120"/>
                    </a:lnTo>
                    <a:cubicBezTo>
                      <a:pt x="41519" y="139209"/>
                      <a:pt x="42745" y="142159"/>
                      <a:pt x="44882" y="144387"/>
                    </a:cubicBezTo>
                    <a:cubicBezTo>
                      <a:pt x="47134" y="146474"/>
                      <a:pt x="50132" y="147560"/>
                      <a:pt x="53195" y="147397"/>
                    </a:cubicBezTo>
                    <a:cubicBezTo>
                      <a:pt x="56957" y="147626"/>
                      <a:pt x="60596" y="146014"/>
                      <a:pt x="62960" y="143071"/>
                    </a:cubicBezTo>
                    <a:cubicBezTo>
                      <a:pt x="65449" y="139368"/>
                      <a:pt x="66636" y="134939"/>
                      <a:pt x="66335" y="130484"/>
                    </a:cubicBezTo>
                    <a:lnTo>
                      <a:pt x="66335" y="108714"/>
                    </a:lnTo>
                    <a:cubicBezTo>
                      <a:pt x="62991" y="113838"/>
                      <a:pt x="58579" y="118176"/>
                      <a:pt x="53402" y="121429"/>
                    </a:cubicBezTo>
                    <a:cubicBezTo>
                      <a:pt x="48615" y="124250"/>
                      <a:pt x="43148" y="125701"/>
                      <a:pt x="37595" y="125626"/>
                    </a:cubicBezTo>
                    <a:cubicBezTo>
                      <a:pt x="25749" y="125815"/>
                      <a:pt x="14767" y="119432"/>
                      <a:pt x="9044" y="109032"/>
                    </a:cubicBezTo>
                    <a:cubicBezTo>
                      <a:pt x="-4664" y="79691"/>
                      <a:pt x="-4711" y="45771"/>
                      <a:pt x="8916" y="16392"/>
                    </a:cubicBezTo>
                    <a:cubicBezTo>
                      <a:pt x="14594" y="6020"/>
                      <a:pt x="25540" y="-341"/>
                      <a:pt x="37339" y="-129"/>
                    </a:cubicBezTo>
                    <a:cubicBezTo>
                      <a:pt x="42717" y="-180"/>
                      <a:pt x="48015" y="1181"/>
                      <a:pt x="52707" y="3818"/>
                    </a:cubicBezTo>
                    <a:cubicBezTo>
                      <a:pt x="57983" y="6991"/>
                      <a:pt x="62607" y="11144"/>
                      <a:pt x="66329" y="16055"/>
                    </a:cubicBezTo>
                    <a:close/>
                    <a:moveTo>
                      <a:pt x="44828" y="63213"/>
                    </a:moveTo>
                    <a:cubicBezTo>
                      <a:pt x="44523" y="69843"/>
                      <a:pt x="45454" y="76471"/>
                      <a:pt x="47574" y="82757"/>
                    </a:cubicBezTo>
                    <a:cubicBezTo>
                      <a:pt x="48578" y="86541"/>
                      <a:pt x="51918" y="89230"/>
                      <a:pt x="55819" y="89396"/>
                    </a:cubicBezTo>
                    <a:cubicBezTo>
                      <a:pt x="59319" y="89396"/>
                      <a:pt x="61943" y="87246"/>
                      <a:pt x="63693" y="82947"/>
                    </a:cubicBezTo>
                    <a:cubicBezTo>
                      <a:pt x="65748" y="76582"/>
                      <a:pt x="66636" y="69896"/>
                      <a:pt x="66318" y="63213"/>
                    </a:cubicBezTo>
                    <a:cubicBezTo>
                      <a:pt x="66618" y="56467"/>
                      <a:pt x="65709" y="49721"/>
                      <a:pt x="63632" y="43297"/>
                    </a:cubicBezTo>
                    <a:cubicBezTo>
                      <a:pt x="61841" y="38785"/>
                      <a:pt x="59237" y="36529"/>
                      <a:pt x="55819" y="36529"/>
                    </a:cubicBezTo>
                    <a:cubicBezTo>
                      <a:pt x="52239" y="36529"/>
                      <a:pt x="49511" y="38805"/>
                      <a:pt x="47635" y="43358"/>
                    </a:cubicBezTo>
                    <a:cubicBezTo>
                      <a:pt x="45476" y="49744"/>
                      <a:pt x="44524" y="56477"/>
                      <a:pt x="44828" y="63213"/>
                    </a:cubicBez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B922281A-88D5-5F44-A552-0BA4622F870C}"/>
                  </a:ext>
                </a:extLst>
              </p:cNvPr>
              <p:cNvSpPr/>
              <p:nvPr/>
            </p:nvSpPr>
            <p:spPr>
              <a:xfrm>
                <a:off x="11444348" y="797696"/>
                <a:ext cx="110066" cy="130616"/>
              </a:xfrm>
              <a:custGeom>
                <a:avLst/>
                <a:gdLst>
                  <a:gd name="connsiteX0" fmla="*/ -1287 w 110066"/>
                  <a:gd name="connsiteY0" fmla="*/ 130458 h 130616"/>
                  <a:gd name="connsiteX1" fmla="*/ -1287 w 110066"/>
                  <a:gd name="connsiteY1" fmla="*/ 2181 h 130616"/>
                  <a:gd name="connsiteX2" fmla="*/ 43194 w 110066"/>
                  <a:gd name="connsiteY2" fmla="*/ 2181 h 130616"/>
                  <a:gd name="connsiteX3" fmla="*/ 43194 w 110066"/>
                  <a:gd name="connsiteY3" fmla="*/ 21223 h 130616"/>
                  <a:gd name="connsiteX4" fmla="*/ 58452 w 110066"/>
                  <a:gd name="connsiteY4" fmla="*/ 5125 h 130616"/>
                  <a:gd name="connsiteX5" fmla="*/ 79069 w 110066"/>
                  <a:gd name="connsiteY5" fmla="*/ -70 h 130616"/>
                  <a:gd name="connsiteX6" fmla="*/ 101127 w 110066"/>
                  <a:gd name="connsiteY6" fmla="*/ 8576 h 130616"/>
                  <a:gd name="connsiteX7" fmla="*/ 108683 w 110066"/>
                  <a:gd name="connsiteY7" fmla="*/ 34006 h 130616"/>
                  <a:gd name="connsiteX8" fmla="*/ 108683 w 110066"/>
                  <a:gd name="connsiteY8" fmla="*/ 130470 h 130616"/>
                  <a:gd name="connsiteX9" fmla="*/ 62700 w 110066"/>
                  <a:gd name="connsiteY9" fmla="*/ 130470 h 130616"/>
                  <a:gd name="connsiteX10" fmla="*/ 62700 w 110066"/>
                  <a:gd name="connsiteY10" fmla="*/ 55820 h 130616"/>
                  <a:gd name="connsiteX11" fmla="*/ 60448 w 110066"/>
                  <a:gd name="connsiteY11" fmla="*/ 46990 h 130616"/>
                  <a:gd name="connsiteX12" fmla="*/ 53704 w 110066"/>
                  <a:gd name="connsiteY12" fmla="*/ 44047 h 130616"/>
                  <a:gd name="connsiteX13" fmla="*/ 47143 w 110066"/>
                  <a:gd name="connsiteY13" fmla="*/ 47424 h 130616"/>
                  <a:gd name="connsiteX14" fmla="*/ 44702 w 110066"/>
                  <a:gd name="connsiteY14" fmla="*/ 56572 h 130616"/>
                  <a:gd name="connsiteX15" fmla="*/ 44702 w 110066"/>
                  <a:gd name="connsiteY15" fmla="*/ 130482 h 13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066" h="130616">
                    <a:moveTo>
                      <a:pt x="-1287" y="130458"/>
                    </a:moveTo>
                    <a:lnTo>
                      <a:pt x="-1287" y="2181"/>
                    </a:lnTo>
                    <a:lnTo>
                      <a:pt x="43194" y="2181"/>
                    </a:lnTo>
                    <a:lnTo>
                      <a:pt x="43194" y="21223"/>
                    </a:lnTo>
                    <a:cubicBezTo>
                      <a:pt x="46854" y="14660"/>
                      <a:pt x="52101" y="9125"/>
                      <a:pt x="58452" y="5125"/>
                    </a:cubicBezTo>
                    <a:cubicBezTo>
                      <a:pt x="64725" y="1545"/>
                      <a:pt x="71853" y="-251"/>
                      <a:pt x="79069" y="-70"/>
                    </a:cubicBezTo>
                    <a:cubicBezTo>
                      <a:pt x="87341" y="-634"/>
                      <a:pt x="95430" y="2537"/>
                      <a:pt x="101127" y="8576"/>
                    </a:cubicBezTo>
                    <a:cubicBezTo>
                      <a:pt x="106650" y="15847"/>
                      <a:pt x="109336" y="24889"/>
                      <a:pt x="108683" y="34006"/>
                    </a:cubicBezTo>
                    <a:lnTo>
                      <a:pt x="108683" y="130470"/>
                    </a:lnTo>
                    <a:lnTo>
                      <a:pt x="62700" y="130470"/>
                    </a:lnTo>
                    <a:lnTo>
                      <a:pt x="62700" y="55820"/>
                    </a:lnTo>
                    <a:cubicBezTo>
                      <a:pt x="62922" y="52710"/>
                      <a:pt x="62133" y="49611"/>
                      <a:pt x="60448" y="46990"/>
                    </a:cubicBezTo>
                    <a:cubicBezTo>
                      <a:pt x="58814" y="44965"/>
                      <a:pt x="56296" y="43866"/>
                      <a:pt x="53704" y="44047"/>
                    </a:cubicBezTo>
                    <a:cubicBezTo>
                      <a:pt x="51086" y="43978"/>
                      <a:pt x="48613" y="45251"/>
                      <a:pt x="47143" y="47424"/>
                    </a:cubicBezTo>
                    <a:cubicBezTo>
                      <a:pt x="45385" y="50138"/>
                      <a:pt x="44531" y="53341"/>
                      <a:pt x="44702" y="56572"/>
                    </a:cubicBezTo>
                    <a:lnTo>
                      <a:pt x="44702" y="130482"/>
                    </a:lnTo>
                    <a:close/>
                  </a:path>
                </a:pathLst>
              </a:custGeom>
              <a:grpFill/>
              <a:ln w="60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07CDE94-86DA-CA44-B5C9-4CE11BBC55B7}"/>
                </a:ext>
              </a:extLst>
            </p:cNvPr>
            <p:cNvSpPr/>
            <p:nvPr/>
          </p:nvSpPr>
          <p:spPr>
            <a:xfrm>
              <a:off x="10954032" y="365112"/>
              <a:ext cx="801071" cy="810155"/>
            </a:xfrm>
            <a:custGeom>
              <a:avLst/>
              <a:gdLst>
                <a:gd name="connsiteX0" fmla="*/ 405551 w 801071"/>
                <a:gd name="connsiteY0" fmla="*/ -65 h 810155"/>
                <a:gd name="connsiteX1" fmla="*/ 12973 w 801071"/>
                <a:gd name="connsiteY1" fmla="*/ 397357 h 810155"/>
                <a:gd name="connsiteX2" fmla="*/ 65457 w 801071"/>
                <a:gd name="connsiteY2" fmla="*/ 592554 h 810155"/>
                <a:gd name="connsiteX3" fmla="*/ -661 w 801071"/>
                <a:gd name="connsiteY3" fmla="*/ 795291 h 810155"/>
                <a:gd name="connsiteX4" fmla="*/ 6529 w 801071"/>
                <a:gd name="connsiteY4" fmla="*/ 809518 h 810155"/>
                <a:gd name="connsiteX5" fmla="*/ 13493 w 801071"/>
                <a:gd name="connsiteY5" fmla="*/ 809530 h 810155"/>
                <a:gd name="connsiteX6" fmla="*/ 218815 w 801071"/>
                <a:gd name="connsiteY6" fmla="*/ 742974 h 810155"/>
                <a:gd name="connsiteX7" fmla="*/ 405576 w 801071"/>
                <a:gd name="connsiteY7" fmla="*/ 790481 h 810155"/>
                <a:gd name="connsiteX8" fmla="*/ 799849 w 801071"/>
                <a:gd name="connsiteY8" fmla="*/ 395202 h 810155"/>
                <a:gd name="connsiteX9" fmla="*/ 405576 w 801071"/>
                <a:gd name="connsiteY9" fmla="*/ -78 h 810155"/>
                <a:gd name="connsiteX10" fmla="*/ 405551 w 801071"/>
                <a:gd name="connsiteY10" fmla="*/ 703771 h 810155"/>
                <a:gd name="connsiteX11" fmla="*/ 234945 w 801071"/>
                <a:gd name="connsiteY11" fmla="*/ 651485 h 810155"/>
                <a:gd name="connsiteX12" fmla="*/ 225320 w 801071"/>
                <a:gd name="connsiteY12" fmla="*/ 650078 h 810155"/>
                <a:gd name="connsiteX13" fmla="*/ 127704 w 801071"/>
                <a:gd name="connsiteY13" fmla="*/ 681718 h 810155"/>
                <a:gd name="connsiteX14" fmla="*/ 156933 w 801071"/>
                <a:gd name="connsiteY14" fmla="*/ 582421 h 810155"/>
                <a:gd name="connsiteX15" fmla="*/ 155413 w 801071"/>
                <a:gd name="connsiteY15" fmla="*/ 573420 h 810155"/>
                <a:gd name="connsiteX16" fmla="*/ 229642 w 801071"/>
                <a:gd name="connsiteY16" fmla="*/ 145723 h 810155"/>
                <a:gd name="connsiteX17" fmla="*/ 656252 w 801071"/>
                <a:gd name="connsiteY17" fmla="*/ 220141 h 810155"/>
                <a:gd name="connsiteX18" fmla="*/ 582022 w 801071"/>
                <a:gd name="connsiteY18" fmla="*/ 647839 h 810155"/>
                <a:gd name="connsiteX19" fmla="*/ 405551 w 801071"/>
                <a:gd name="connsiteY19" fmla="*/ 703752 h 8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1071" h="810155">
                  <a:moveTo>
                    <a:pt x="405551" y="-65"/>
                  </a:moveTo>
                  <a:cubicBezTo>
                    <a:pt x="187678" y="996"/>
                    <a:pt x="11915" y="178928"/>
                    <a:pt x="12973" y="397357"/>
                  </a:cubicBezTo>
                  <a:cubicBezTo>
                    <a:pt x="13306" y="465883"/>
                    <a:pt x="31391" y="533146"/>
                    <a:pt x="65457" y="592554"/>
                  </a:cubicBezTo>
                  <a:lnTo>
                    <a:pt x="-661" y="795291"/>
                  </a:lnTo>
                  <a:cubicBezTo>
                    <a:pt x="-2594" y="801210"/>
                    <a:pt x="624" y="807579"/>
                    <a:pt x="6529" y="809518"/>
                  </a:cubicBezTo>
                  <a:cubicBezTo>
                    <a:pt x="8791" y="810260"/>
                    <a:pt x="11229" y="810264"/>
                    <a:pt x="13493" y="809530"/>
                  </a:cubicBezTo>
                  <a:lnTo>
                    <a:pt x="218815" y="742974"/>
                  </a:lnTo>
                  <a:cubicBezTo>
                    <a:pt x="276117" y="774241"/>
                    <a:pt x="340336" y="790577"/>
                    <a:pt x="405576" y="790481"/>
                  </a:cubicBezTo>
                  <a:cubicBezTo>
                    <a:pt x="623327" y="790481"/>
                    <a:pt x="799849" y="613509"/>
                    <a:pt x="799849" y="395202"/>
                  </a:cubicBezTo>
                  <a:cubicBezTo>
                    <a:pt x="799849" y="176895"/>
                    <a:pt x="623327" y="-78"/>
                    <a:pt x="405576" y="-78"/>
                  </a:cubicBezTo>
                  <a:close/>
                  <a:moveTo>
                    <a:pt x="405551" y="703771"/>
                  </a:moveTo>
                  <a:cubicBezTo>
                    <a:pt x="344746" y="703843"/>
                    <a:pt x="285317" y="685630"/>
                    <a:pt x="234945" y="651485"/>
                  </a:cubicBezTo>
                  <a:cubicBezTo>
                    <a:pt x="232125" y="649554"/>
                    <a:pt x="228574" y="649035"/>
                    <a:pt x="225320" y="650078"/>
                  </a:cubicBezTo>
                  <a:lnTo>
                    <a:pt x="127704" y="681718"/>
                  </a:lnTo>
                  <a:lnTo>
                    <a:pt x="156933" y="582421"/>
                  </a:lnTo>
                  <a:cubicBezTo>
                    <a:pt x="157829" y="579346"/>
                    <a:pt x="157268" y="576029"/>
                    <a:pt x="155413" y="573420"/>
                  </a:cubicBezTo>
                  <a:cubicBezTo>
                    <a:pt x="58106" y="434765"/>
                    <a:pt x="91340" y="243278"/>
                    <a:pt x="229642" y="145723"/>
                  </a:cubicBezTo>
                  <a:cubicBezTo>
                    <a:pt x="367945" y="48167"/>
                    <a:pt x="558944" y="81485"/>
                    <a:pt x="656252" y="220141"/>
                  </a:cubicBezTo>
                  <a:cubicBezTo>
                    <a:pt x="753559" y="358797"/>
                    <a:pt x="720325" y="550283"/>
                    <a:pt x="582022" y="647839"/>
                  </a:cubicBezTo>
                  <a:cubicBezTo>
                    <a:pt x="530360" y="684280"/>
                    <a:pt x="468719" y="703811"/>
                    <a:pt x="405551" y="703752"/>
                  </a:cubicBezTo>
                  <a:close/>
                </a:path>
              </a:pathLst>
            </a:custGeom>
            <a:grpFill/>
            <a:ln w="6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600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D3541-1CF1-4147-A425-5EC0E029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B22CE-0258-F047-9473-0EC0DB99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F590F-BF6A-FF4C-AF48-BD0D5432A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D1D6-820F-564D-BC62-0115BBEF8CD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5169-5672-EF4D-86EA-2E87E1BA8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4AF4-066F-E348-BF16-87164E8A8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1B70-A273-A646-8DF6-20BBAB78ECE6}" type="slidenum">
              <a:rPr lang="pt-BR" smtClean="0"/>
              <a:t>‹#›</a:t>
            </a:fld>
            <a:endParaRPr lang="pt-BR"/>
          </a:p>
        </p:txBody>
      </p:sp>
      <p:sp>
        <p:nvSpPr>
          <p:cNvPr id="7" name="MSIPCMContentMarking" descr="{&quot;HashCode&quot;:-557425379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866066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200">
                <a:solidFill>
                  <a:srgbClr val="317100"/>
                </a:solidFill>
                <a:latin typeface="Calibri" panose="020F0502020204030204" pitchFamily="34" charset="0"/>
              </a:rPr>
              <a:t>INTERNA</a:t>
            </a:r>
          </a:p>
        </p:txBody>
      </p:sp>
    </p:spTree>
    <p:extLst>
      <p:ext uri="{BB962C8B-B14F-4D97-AF65-F5344CB8AC3E}">
        <p14:creationId xmlns:p14="http://schemas.microsoft.com/office/powerpoint/2010/main" val="9082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9" r:id="rId11"/>
    <p:sldLayoutId id="2147483670" r:id="rId12"/>
    <p:sldLayoutId id="2147483672" r:id="rId13"/>
    <p:sldLayoutId id="2147483673" r:id="rId14"/>
    <p:sldLayoutId id="2147483674" r:id="rId15"/>
    <p:sldLayoutId id="2147483652" r:id="rId16"/>
    <p:sldLayoutId id="2147483653" r:id="rId17"/>
    <p:sldLayoutId id="2147483651" r:id="rId18"/>
    <p:sldLayoutId id="2147483654" r:id="rId19"/>
    <p:sldLayoutId id="2147483655" r:id="rId20"/>
    <p:sldLayoutId id="2147483656" r:id="rId21"/>
    <p:sldLayoutId id="2147483657" r:id="rId22"/>
    <p:sldLayoutId id="2147483658" r:id="rId23"/>
    <p:sldLayoutId id="214748365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</a:buBlip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</a:buBlip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ryblocks.com/video/stock/beautiful-woman-standing-by-the-window-during-sunset-4k-skei1mztzfjbgay4n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7CC94-D2E9-DB44-BF22-E08AE4A52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Conceito criativo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9F5B5E-2991-CF46-872B-628969BA7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CAAS</a:t>
            </a:r>
          </a:p>
        </p:txBody>
      </p:sp>
    </p:spTree>
    <p:extLst>
      <p:ext uri="{BB962C8B-B14F-4D97-AF65-F5344CB8AC3E}">
        <p14:creationId xmlns:p14="http://schemas.microsoft.com/office/powerpoint/2010/main" val="116786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73D0-BEAC-9E45-98FC-41C7F115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 e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0A1FC-402B-7843-A46E-B55C39B80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74020" cy="4351338"/>
          </a:xfrm>
        </p:spPr>
        <p:txBody>
          <a:bodyPr/>
          <a:lstStyle/>
          <a:p>
            <a:r>
              <a:rPr lang="en-US" b="1" dirty="0" err="1"/>
              <a:t>Gerenciamento</a:t>
            </a:r>
            <a:br>
              <a:rPr lang="en-US" b="1" dirty="0"/>
            </a:br>
            <a:r>
              <a:rPr lang="en-US" dirty="0" err="1"/>
              <a:t>sensação</a:t>
            </a:r>
            <a:r>
              <a:rPr lang="en-US" dirty="0"/>
              <a:t> de </a:t>
            </a:r>
            <a:r>
              <a:rPr lang="en-US" dirty="0" err="1"/>
              <a:t>confiabilidade</a:t>
            </a:r>
            <a:r>
              <a:rPr lang="en-US" dirty="0"/>
              <a:t> e </a:t>
            </a:r>
            <a:r>
              <a:rPr lang="en-US" dirty="0" err="1"/>
              <a:t>controle</a:t>
            </a:r>
            <a:endParaRPr lang="en-US" dirty="0"/>
          </a:p>
          <a:p>
            <a:r>
              <a:rPr lang="en-US" b="1" dirty="0" err="1"/>
              <a:t>Mensalidade</a:t>
            </a:r>
            <a:br>
              <a:rPr lang="en-US" b="1" dirty="0"/>
            </a:br>
            <a:r>
              <a:rPr lang="en-US" dirty="0" err="1"/>
              <a:t>liberdade</a:t>
            </a:r>
            <a:r>
              <a:rPr lang="en-US" dirty="0"/>
              <a:t> e </a:t>
            </a:r>
            <a:r>
              <a:rPr lang="en-US" dirty="0" err="1"/>
              <a:t>comodidade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9CDEAE-FA50-E643-BC30-A12B2A13FAD3}"/>
              </a:ext>
            </a:extLst>
          </p:cNvPr>
          <p:cNvSpPr/>
          <p:nvPr/>
        </p:nvSpPr>
        <p:spPr>
          <a:xfrm>
            <a:off x="6677898" y="1919280"/>
            <a:ext cx="2082360" cy="2082360"/>
          </a:xfrm>
          <a:prstGeom prst="rect">
            <a:avLst/>
          </a:prstGeom>
          <a:solidFill>
            <a:srgbClr val="D47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8F4C86-1E23-5A49-B6BF-54CDB784AF02}"/>
              </a:ext>
            </a:extLst>
          </p:cNvPr>
          <p:cNvSpPr/>
          <p:nvPr/>
        </p:nvSpPr>
        <p:spPr>
          <a:xfrm>
            <a:off x="9271439" y="1919280"/>
            <a:ext cx="2082360" cy="2082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9F584-EAA7-1B44-A65A-A695C6563390}"/>
              </a:ext>
            </a:extLst>
          </p:cNvPr>
          <p:cNvSpPr txBox="1"/>
          <p:nvPr/>
        </p:nvSpPr>
        <p:spPr>
          <a:xfrm>
            <a:off x="6599583" y="4073477"/>
            <a:ext cx="2415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LARANJA: </a:t>
            </a:r>
            <a:r>
              <a:rPr lang="en-US" dirty="0" err="1"/>
              <a:t>movimento</a:t>
            </a:r>
            <a:r>
              <a:rPr lang="en-US" dirty="0"/>
              <a:t>, </a:t>
            </a:r>
            <a:r>
              <a:rPr lang="en-US" dirty="0" err="1"/>
              <a:t>excitação</a:t>
            </a:r>
            <a:r>
              <a:rPr lang="en-US" dirty="0"/>
              <a:t>, </a:t>
            </a:r>
            <a:r>
              <a:rPr lang="en-US" dirty="0" err="1"/>
              <a:t>desejo</a:t>
            </a:r>
            <a:r>
              <a:rPr lang="en-US" dirty="0"/>
              <a:t> de </a:t>
            </a:r>
            <a:r>
              <a:rPr lang="en-US" dirty="0" err="1"/>
              <a:t>ação</a:t>
            </a:r>
            <a:r>
              <a:rPr lang="en-US" dirty="0"/>
              <a:t>, </a:t>
            </a:r>
            <a:r>
              <a:rPr lang="en-US" dirty="0" err="1"/>
              <a:t>vitalidade</a:t>
            </a:r>
            <a:r>
              <a:rPr lang="en-US" dirty="0"/>
              <a:t>, </a:t>
            </a:r>
            <a:r>
              <a:rPr lang="en-US" dirty="0" err="1"/>
              <a:t>prosperidade</a:t>
            </a:r>
            <a:r>
              <a:rPr lang="en-US" dirty="0"/>
              <a:t> e </a:t>
            </a:r>
            <a:r>
              <a:rPr lang="en-US" dirty="0" err="1"/>
              <a:t>sucesso</a:t>
            </a:r>
            <a:r>
              <a:rPr lang="en-US" dirty="0"/>
              <a:t>. (</a:t>
            </a:r>
            <a:r>
              <a:rPr lang="en-US" dirty="0" err="1"/>
              <a:t>legibilidade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DBB0B-DA94-C646-96AA-FD305559D7FA}"/>
              </a:ext>
            </a:extLst>
          </p:cNvPr>
          <p:cNvSpPr txBox="1"/>
          <p:nvPr/>
        </p:nvSpPr>
        <p:spPr>
          <a:xfrm>
            <a:off x="9271439" y="4042809"/>
            <a:ext cx="2082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LARANJA - </a:t>
            </a:r>
            <a:r>
              <a:rPr lang="en-US" dirty="0" err="1"/>
              <a:t>CertiSign</a:t>
            </a:r>
            <a:r>
              <a:rPr lang="en-US" dirty="0"/>
              <a:t>:</a:t>
            </a:r>
          </a:p>
          <a:p>
            <a:r>
              <a:rPr lang="en-US" dirty="0" err="1"/>
              <a:t>Reforço</a:t>
            </a:r>
            <a:r>
              <a:rPr lang="en-US" dirty="0"/>
              <a:t> do </a:t>
            </a:r>
            <a:r>
              <a:rPr lang="en-US" dirty="0" err="1"/>
              <a:t>simbolismo</a:t>
            </a:r>
            <a:r>
              <a:rPr lang="en-US" dirty="0"/>
              <a:t> e da </a:t>
            </a:r>
            <a:r>
              <a:rPr lang="en-US" dirty="0" err="1"/>
              <a:t>marca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87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1F44-7E9B-544F-99A2-72872867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B28F-8AE9-B048-8C21-71154D14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956"/>
            <a:ext cx="10515600" cy="935863"/>
          </a:xfrm>
        </p:spPr>
        <p:txBody>
          <a:bodyPr/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padronização</a:t>
            </a:r>
            <a:r>
              <a:rPr lang="en-US" dirty="0"/>
              <a:t> de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concorrentes</a:t>
            </a:r>
            <a:endParaRPr lang="en-US" dirty="0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D3263A2-389D-BD42-966B-D27AA06B4C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3857" y="2206487"/>
            <a:ext cx="1861506" cy="4700977"/>
          </a:xfrm>
          <a:prstGeom prst="rect">
            <a:avLst/>
          </a:prstGeom>
        </p:spPr>
      </p:pic>
      <p:pic>
        <p:nvPicPr>
          <p:cNvPr id="10" name="Picture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6D9716C-ADED-1243-ACE5-AFC0A49280A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3958" y="2206487"/>
            <a:ext cx="1438800" cy="6858000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6081CB-666E-3046-B9B2-7DF710B9A50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5195" y="2206487"/>
            <a:ext cx="1881145" cy="6858000"/>
          </a:xfrm>
          <a:prstGeom prst="rect">
            <a:avLst/>
          </a:prstGeom>
        </p:spPr>
      </p:pic>
      <p:pic>
        <p:nvPicPr>
          <p:cNvPr id="21" name="Picture 2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A67C5CE-8F9A-5E4C-800F-067E8A45EC3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119" y="2206487"/>
            <a:ext cx="1379274" cy="6858000"/>
          </a:xfrm>
          <a:prstGeom prst="rect">
            <a:avLst/>
          </a:prstGeom>
        </p:spPr>
      </p:pic>
      <p:pic>
        <p:nvPicPr>
          <p:cNvPr id="23" name="Picture 2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CA0CC0A-81DD-BD4F-9EF6-FE412C927CF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988" y="2206487"/>
            <a:ext cx="1379274" cy="6858000"/>
          </a:xfrm>
          <a:prstGeom prst="rect">
            <a:avLst/>
          </a:prstGeom>
        </p:spPr>
      </p:pic>
      <p:pic>
        <p:nvPicPr>
          <p:cNvPr id="25" name="Picture 2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9A50E3A7-679C-5642-9A65-5176764D6F5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1353" y="2206487"/>
            <a:ext cx="1645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9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7BF0-29DF-1A47-B786-42412112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Imagens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9E81-3305-264A-A71B-D9ED309A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Imagens diretas </a:t>
            </a:r>
          </a:p>
          <a:p>
            <a:r>
              <a:rPr lang="pt-BR" dirty="0"/>
              <a:t>Sem sentido ambíguo ou que gere dúvidas</a:t>
            </a:r>
          </a:p>
          <a:p>
            <a:r>
              <a:rPr lang="pt-BR" dirty="0"/>
              <a:t>Que remeta a </a:t>
            </a:r>
          </a:p>
          <a:p>
            <a:pPr lvl="1"/>
            <a:r>
              <a:rPr lang="pt-BR" dirty="0"/>
              <a:t>Gerenciamento</a:t>
            </a:r>
          </a:p>
          <a:p>
            <a:pPr lvl="1"/>
            <a:r>
              <a:rPr lang="pt-BR" dirty="0"/>
              <a:t>Facilidade</a:t>
            </a:r>
          </a:p>
          <a:p>
            <a:pPr lvl="1"/>
            <a:r>
              <a:rPr lang="pt-BR" dirty="0"/>
              <a:t>Simplicidade</a:t>
            </a:r>
          </a:p>
          <a:p>
            <a:pPr lvl="1"/>
            <a:r>
              <a:rPr lang="pt-BR" dirty="0"/>
              <a:t>Segurança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195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9FFB-341E-DB4B-915E-7F63A43E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Landing</a:t>
            </a:r>
            <a:r>
              <a:rPr lang="pt-BR"/>
              <a:t>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854E2-D00C-D74E-AD2D-0CD1C188EA5A}"/>
              </a:ext>
            </a:extLst>
          </p:cNvPr>
          <p:cNvSpPr txBox="1"/>
          <p:nvPr/>
        </p:nvSpPr>
        <p:spPr>
          <a:xfrm>
            <a:off x="1003299" y="1892300"/>
            <a:ext cx="5019813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Responsiva</a:t>
            </a:r>
            <a:endParaRPr lang="pt-BR" sz="2400" dirty="0"/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Melhores práticas de UX / UI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/>
            </a:endParaRP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Segmentação por assunto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/>
            </a:endParaRP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Aprofundamento na rolagem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/>
            </a:endParaRP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Práticas inclusivas: acessibilidade Web</a:t>
            </a: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/>
              </a:rPr>
              <a:t>Padronização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/>
              </a:rPr>
              <a:t>Landing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/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/>
              </a:rPr>
              <a:t>Pages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/>
              </a:rPr>
              <a:t> de produtos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E5064-1C0E-8E42-BB82-77366E02B2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520" y="610803"/>
            <a:ext cx="1896780" cy="5807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148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03D5AA-C0B7-5143-92E9-A9DF791D80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27944" y="709235"/>
            <a:ext cx="8309111" cy="254397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B380DA-A79E-694B-A75A-C11044E5DC33}"/>
              </a:ext>
            </a:extLst>
          </p:cNvPr>
          <p:cNvSpPr txBox="1"/>
          <p:nvPr/>
        </p:nvSpPr>
        <p:spPr>
          <a:xfrm>
            <a:off x="9388888" y="1536434"/>
            <a:ext cx="2044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Imagem apresentando ideia do produto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5C454-DC85-CA4B-925E-BD81E0B5B9ED}"/>
              </a:ext>
            </a:extLst>
          </p:cNvPr>
          <p:cNvSpPr txBox="1"/>
          <p:nvPr/>
        </p:nvSpPr>
        <p:spPr>
          <a:xfrm>
            <a:off x="9067247" y="3080950"/>
            <a:ext cx="2044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Destaque para preenchimento do contato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7685C41-9B99-4836-99FB-BD1A62A92602}"/>
              </a:ext>
            </a:extLst>
          </p:cNvPr>
          <p:cNvSpPr txBox="1"/>
          <p:nvPr/>
        </p:nvSpPr>
        <p:spPr>
          <a:xfrm>
            <a:off x="148855" y="1213268"/>
            <a:ext cx="20447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Logo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</a:rPr>
              <a:t>CertiSign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laranja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5BE3E-CC14-F246-9C7C-C152D1B0308B}"/>
              </a:ext>
            </a:extLst>
          </p:cNvPr>
          <p:cNvSpPr txBox="1"/>
          <p:nvPr/>
        </p:nvSpPr>
        <p:spPr>
          <a:xfrm>
            <a:off x="9180166" y="5044947"/>
            <a:ext cx="2044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Rápida explicação / definição</a:t>
            </a:r>
          </a:p>
        </p:txBody>
      </p:sp>
    </p:spTree>
    <p:extLst>
      <p:ext uri="{BB962C8B-B14F-4D97-AF65-F5344CB8AC3E}">
        <p14:creationId xmlns:p14="http://schemas.microsoft.com/office/powerpoint/2010/main" val="311215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4149E2-2276-DF4E-B01E-6C17AE84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3571" y="-5094952"/>
            <a:ext cx="8309111" cy="254397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E5C454-DC85-CA4B-925E-BD81E0B5B9ED}"/>
              </a:ext>
            </a:extLst>
          </p:cNvPr>
          <p:cNvSpPr txBox="1"/>
          <p:nvPr/>
        </p:nvSpPr>
        <p:spPr>
          <a:xfrm>
            <a:off x="8419597" y="445868"/>
            <a:ext cx="20447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Destaque em cards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0BD8FF1-C3AD-4A4D-972E-6D42D162B46D}"/>
              </a:ext>
            </a:extLst>
          </p:cNvPr>
          <p:cNvSpPr txBox="1"/>
          <p:nvPr/>
        </p:nvSpPr>
        <p:spPr>
          <a:xfrm>
            <a:off x="9257577" y="5051240"/>
            <a:ext cx="20447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Vantagens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9DE74-E25F-B044-AFFF-28B90926A0AC}"/>
              </a:ext>
            </a:extLst>
          </p:cNvPr>
          <p:cNvSpPr txBox="1"/>
          <p:nvPr/>
        </p:nvSpPr>
        <p:spPr>
          <a:xfrm>
            <a:off x="8839415" y="2095936"/>
            <a:ext cx="2044700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Vídeo / imagem impactante: </a:t>
            </a:r>
            <a:r>
              <a:rPr lang="pt-BR" sz="12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https://www.storyblocks.com/video/stock/beautiful-woman-standing-by-the-window-during-sunset-4k-skei1mztzfjbgay4n1</a:t>
            </a:r>
            <a:endParaRPr lang="pt-BR" sz="12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0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8F8835-3133-3048-938A-8A0A8D1F47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67497" y="-12122139"/>
            <a:ext cx="8309111" cy="254397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FB8D6E-8C9B-9D4D-973D-B5D57D3EDDC9}"/>
              </a:ext>
            </a:extLst>
          </p:cNvPr>
          <p:cNvSpPr txBox="1"/>
          <p:nvPr/>
        </p:nvSpPr>
        <p:spPr>
          <a:xfrm>
            <a:off x="9303923" y="1333916"/>
            <a:ext cx="20447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... vantagens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82CF6-2E61-F248-A686-B9C748815D42}"/>
              </a:ext>
            </a:extLst>
          </p:cNvPr>
          <p:cNvSpPr txBox="1"/>
          <p:nvPr/>
        </p:nvSpPr>
        <p:spPr>
          <a:xfrm>
            <a:off x="9438035" y="2549871"/>
            <a:ext cx="20447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Formulário de contato</a:t>
            </a:r>
          </a:p>
          <a:p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(a chamada do topo vem para este formulário com o primeiro campo </a:t>
            </a:r>
            <a:r>
              <a:rPr lang="pt-BR" sz="1800" dirty="0" err="1">
                <a:solidFill>
                  <a:schemeClr val="bg2">
                    <a:lumMod val="25000"/>
                  </a:schemeClr>
                </a:solidFill>
              </a:rPr>
              <a:t>preeenchido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206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E16EE9-FB13-3F49-9F08-7E13AD33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5190" y="-18581728"/>
            <a:ext cx="8309111" cy="254397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82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4959-DB7A-A045-983A-2830D5267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A2721-0B6A-6647-98E8-2AA342412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96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D07613A-045B-B041-8273-7124684F641F}"/>
              </a:ext>
            </a:extLst>
          </p:cNvPr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Identidade verbal</a:t>
            </a:r>
          </a:p>
          <a:p>
            <a:r>
              <a:rPr lang="pt-BR" sz="2900" b="0" dirty="0">
                <a:solidFill>
                  <a:schemeClr val="tx1"/>
                </a:solidFill>
              </a:rPr>
              <a:t>Toda comunicação escrita seguirá o </a:t>
            </a:r>
            <a:r>
              <a:rPr lang="pt-BR" sz="2900" b="0" dirty="0" err="1">
                <a:solidFill>
                  <a:schemeClr val="tx1"/>
                </a:solidFill>
              </a:rPr>
              <a:t>brand</a:t>
            </a:r>
            <a:r>
              <a:rPr lang="pt-BR" sz="2900" b="0" dirty="0">
                <a:solidFill>
                  <a:schemeClr val="tx1"/>
                </a:solidFill>
              </a:rPr>
              <a:t> </a:t>
            </a:r>
            <a:r>
              <a:rPr lang="pt-BR" sz="2900" b="0" dirty="0" err="1">
                <a:solidFill>
                  <a:schemeClr val="tx1"/>
                </a:solidFill>
              </a:rPr>
              <a:t>voice</a:t>
            </a:r>
            <a:r>
              <a:rPr lang="pt-BR" sz="2900" b="0" dirty="0">
                <a:solidFill>
                  <a:schemeClr val="tx1"/>
                </a:solidFill>
              </a:rPr>
              <a:t> da marca, com ênfase em alguns atributos e tons.</a:t>
            </a:r>
          </a:p>
        </p:txBody>
      </p:sp>
    </p:spTree>
    <p:extLst>
      <p:ext uri="{BB962C8B-B14F-4D97-AF65-F5344CB8AC3E}">
        <p14:creationId xmlns:p14="http://schemas.microsoft.com/office/powerpoint/2010/main" val="46938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D07613A-045B-B041-8273-7124684F64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Tom de voz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65297"/>
              </p:ext>
            </p:extLst>
          </p:nvPr>
        </p:nvGraphicFramePr>
        <p:xfrm>
          <a:off x="947968" y="1677267"/>
          <a:ext cx="10296063" cy="4779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74775">
                  <a:extLst>
                    <a:ext uri="{9D8B030D-6E8A-4147-A177-3AD203B41FA5}">
                      <a16:colId xmlns:a16="http://schemas.microsoft.com/office/drawing/2014/main" val="2685065723"/>
                    </a:ext>
                  </a:extLst>
                </a:gridCol>
                <a:gridCol w="5021288">
                  <a:extLst>
                    <a:ext uri="{9D8B030D-6E8A-4147-A177-3AD203B41FA5}">
                      <a16:colId xmlns:a16="http://schemas.microsoft.com/office/drawing/2014/main" val="393310717"/>
                    </a:ext>
                  </a:extLst>
                </a:gridCol>
              </a:tblGrid>
              <a:tr h="2550801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pt-BR" sz="1800" spc="7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VOZ</a:t>
                      </a: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pt-BR" sz="1800" spc="7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pt-BR" sz="1800" spc="7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Representa quem somos e, portanto, leva em consideração os atributos da nossa marca e o que queremos entregar ao nosso público. Ela define como nos relacionamos com clientes, parceiros e colaboradores. 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416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pt-BR" sz="1800" spc="7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</a:t>
                      </a: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br>
                        <a:rPr lang="pt-BR" sz="1800" spc="7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pt-BR" sz="1800" spc="7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Muda, é flexível. É a nossa oportunidade para se conectar com nossos clientes, parceiros e colaboradores, por isso ele se adequa conforme a situação/jornada em questão.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4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20796"/>
                  </a:ext>
                </a:extLst>
              </a:tr>
              <a:tr h="2228585"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14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Segurança</a:t>
                      </a:r>
                    </a:p>
                    <a:p>
                      <a:pPr marL="285750" indent="-285750" algn="ctr">
                        <a:lnSpc>
                          <a:spcPct val="114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</a:t>
                      </a:r>
                    </a:p>
                    <a:p>
                      <a:pPr marL="285750" indent="-285750" algn="ctr">
                        <a:lnSpc>
                          <a:spcPct val="114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Tecnológica</a:t>
                      </a:r>
                    </a:p>
                    <a:p>
                      <a:pPr marL="285750" indent="-285750" algn="ctr">
                        <a:lnSpc>
                          <a:spcPct val="114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Atual</a:t>
                      </a:r>
                    </a:p>
                    <a:p>
                      <a:pPr marL="285750" indent="-285750" algn="ctr">
                        <a:lnSpc>
                          <a:spcPct val="114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Comunicativa</a:t>
                      </a:r>
                    </a:p>
                    <a:p>
                      <a:pPr marL="285750" indent="-285750" algn="ctr">
                        <a:lnSpc>
                          <a:spcPct val="114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Acessível</a:t>
                      </a:r>
                    </a:p>
                    <a:p>
                      <a:pPr marL="285750" indent="-285750" algn="ctr">
                        <a:lnSpc>
                          <a:spcPct val="114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baseline="0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Disponível </a:t>
                      </a:r>
                      <a:r>
                        <a:rPr lang="pt-BR" sz="1800" b="0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pt-BR" sz="1800" b="0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BR" sz="1800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Simples</a:t>
                      </a:r>
                    </a:p>
                    <a:p>
                      <a:pPr marL="342900" lvl="0" indent="-342900" algn="ctr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BR" sz="1800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Transparente</a:t>
                      </a:r>
                    </a:p>
                    <a:p>
                      <a:pPr marL="342900" lvl="0" indent="-342900" algn="ctr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BR" sz="1800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Humano</a:t>
                      </a:r>
                    </a:p>
                    <a:p>
                      <a:pPr marL="342900" lvl="0" indent="-342900" algn="ctr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BR" sz="1800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Positivo</a:t>
                      </a:r>
                    </a:p>
                    <a:p>
                      <a:pPr marL="457200" indent="-182880" algn="ctr">
                        <a:spcAft>
                          <a:spcPts val="900"/>
                        </a:spcAft>
                      </a:pPr>
                      <a:r>
                        <a:rPr lang="pt-BR" sz="1800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416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pt-BR" sz="1800" dirty="0">
                        <a:solidFill>
                          <a:srgbClr val="004165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977266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2216728" y="4253345"/>
            <a:ext cx="2798618" cy="292028"/>
          </a:xfrm>
          <a:prstGeom prst="rect">
            <a:avLst/>
          </a:prstGeom>
          <a:noFill/>
          <a:ln w="38100">
            <a:solidFill>
              <a:srgbClr val="6D21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216728" y="4849091"/>
            <a:ext cx="2798618" cy="292028"/>
          </a:xfrm>
          <a:prstGeom prst="rect">
            <a:avLst/>
          </a:prstGeom>
          <a:noFill/>
          <a:ln w="38100">
            <a:solidFill>
              <a:srgbClr val="6D21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509164" y="4191542"/>
            <a:ext cx="2798618" cy="292028"/>
          </a:xfrm>
          <a:prstGeom prst="rect">
            <a:avLst/>
          </a:prstGeom>
          <a:noFill/>
          <a:ln w="38100">
            <a:solidFill>
              <a:srgbClr val="6D21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509164" y="5032069"/>
            <a:ext cx="2798618" cy="292028"/>
          </a:xfrm>
          <a:prstGeom prst="rect">
            <a:avLst/>
          </a:prstGeom>
          <a:noFill/>
          <a:ln w="38100">
            <a:solidFill>
              <a:srgbClr val="6D21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23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D07613A-045B-B041-8273-7124684F64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Oferta: descrição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976745" y="2064327"/>
            <a:ext cx="9698181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SzPct val="7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sz="2800" dirty="0"/>
              <a:t>O </a:t>
            </a:r>
            <a:r>
              <a:rPr lang="pt-BR" sz="2800" dirty="0" err="1"/>
              <a:t>CaaS</a:t>
            </a:r>
            <a:r>
              <a:rPr lang="pt-BR" sz="2800" dirty="0"/>
              <a:t> é um serviço de certificado digital por mensalidade, com renovação automática e gerenciador integrado, que facilita a administração do ciclo de vida e toda a gestão financeira atrelada a compra/renovação.</a:t>
            </a:r>
          </a:p>
        </p:txBody>
      </p:sp>
    </p:spTree>
    <p:extLst>
      <p:ext uri="{BB962C8B-B14F-4D97-AF65-F5344CB8AC3E}">
        <p14:creationId xmlns:p14="http://schemas.microsoft.com/office/powerpoint/2010/main" val="409342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D07613A-045B-B041-8273-7124684F64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Público e objetivo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976745" y="2064327"/>
            <a:ext cx="9698181" cy="3063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7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sz="2800" dirty="0"/>
              <a:t>Líder da área de Negócios, com atuação em fraude/segurança/compliance.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7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pt-BR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7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sz="2800" dirty="0"/>
              <a:t> Reforçar o pioneirismo e consolidar a CertiSign ainda mais no mercado de identificação digital por meio do </a:t>
            </a:r>
            <a:r>
              <a:rPr lang="pt-BR" sz="2800" b="1" dirty="0"/>
              <a:t>primeiro serviço de certificado digital por mensalidade </a:t>
            </a:r>
            <a:r>
              <a:rPr lang="pt-BR" sz="2800" dirty="0"/>
              <a:t>do Brasil.</a:t>
            </a:r>
          </a:p>
        </p:txBody>
      </p:sp>
    </p:spTree>
    <p:extLst>
      <p:ext uri="{BB962C8B-B14F-4D97-AF65-F5344CB8AC3E}">
        <p14:creationId xmlns:p14="http://schemas.microsoft.com/office/powerpoint/2010/main" val="264557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07613A-045B-B041-8273-7124684F641F}"/>
              </a:ext>
            </a:extLst>
          </p:cNvPr>
          <p:cNvSpPr txBox="1">
            <a:spLocks/>
          </p:cNvSpPr>
          <p:nvPr/>
        </p:nvSpPr>
        <p:spPr>
          <a:xfrm>
            <a:off x="67194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Premissas e drives de comunicação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76745" y="2064327"/>
            <a:ext cx="9698181" cy="267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70000"/>
            </a:pPr>
            <a:r>
              <a:rPr lang="pt-BR" sz="2800" dirty="0"/>
              <a:t>O lançamento deste produto está atrelado ao propósito da CertiSign que é o de proporcionar uma vida digital mais simples e segura, e isso, obviamente, passa pela questão da compra, utilização e gerenciamento de certificados. 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70000"/>
            </a:pPr>
            <a:endParaRPr lang="pt-BR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7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sz="2800" dirty="0"/>
              <a:t>Simplicidade para comprar, usar, gerenciar e renovar.</a:t>
            </a:r>
          </a:p>
        </p:txBody>
      </p:sp>
    </p:spTree>
    <p:extLst>
      <p:ext uri="{BB962C8B-B14F-4D97-AF65-F5344CB8AC3E}">
        <p14:creationId xmlns:p14="http://schemas.microsoft.com/office/powerpoint/2010/main" val="364986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D07613A-045B-B041-8273-7124684F64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Key-</a:t>
            </a:r>
            <a:r>
              <a:rPr lang="pt-BR" dirty="0" err="1"/>
              <a:t>words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976745" y="2064327"/>
            <a:ext cx="9698181" cy="357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7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sz="2800" dirty="0"/>
              <a:t>Serviço de certificado por mensalidade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7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sz="2800" dirty="0"/>
              <a:t>Renovação automática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7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sz="2800" dirty="0"/>
              <a:t>Gerenciador integrado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7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sz="2800" dirty="0"/>
              <a:t>Uso e renovação ilimitados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7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pt-BR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7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pt-BR" sz="2800" dirty="0"/>
          </a:p>
          <a:p>
            <a:pPr>
              <a:lnSpc>
                <a:spcPct val="90000"/>
              </a:lnSpc>
              <a:spcBef>
                <a:spcPts val="1000"/>
              </a:spcBef>
              <a:buSzPct val="70000"/>
            </a:pP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186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D07613A-045B-B041-8273-7124684F64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Argumentação comercial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976745" y="2064327"/>
            <a:ext cx="4398819" cy="729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7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sz="2800" dirty="0"/>
              <a:t>Benefícios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Eficiência</a:t>
            </a:r>
            <a:r>
              <a:rPr lang="pt-BR" dirty="0"/>
              <a:t> no gerenciamento do ciclo de vida dos certificados.</a:t>
            </a:r>
          </a:p>
          <a:p>
            <a:pPr lvl="1"/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Simplicidade </a:t>
            </a:r>
            <a:r>
              <a:rPr lang="pt-BR" dirty="0"/>
              <a:t>para renovar – apenas um clique</a:t>
            </a:r>
          </a:p>
          <a:p>
            <a:pPr lvl="1"/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Facilidade</a:t>
            </a:r>
            <a:r>
              <a:rPr lang="pt-BR" dirty="0"/>
              <a:t> </a:t>
            </a:r>
            <a:r>
              <a:rPr lang="pt-BR" b="1" dirty="0"/>
              <a:t>para gestão financeira: </a:t>
            </a:r>
            <a:r>
              <a:rPr lang="pt-BR" dirty="0"/>
              <a:t>fatura única mensal e nota disponível diretamente na plataforma.</a:t>
            </a:r>
          </a:p>
          <a:p>
            <a:pPr lvl="1"/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Flexibilidade</a:t>
            </a:r>
            <a:r>
              <a:rPr lang="pt-BR" dirty="0"/>
              <a:t> e</a:t>
            </a:r>
            <a:r>
              <a:rPr lang="pt-BR" b="1" dirty="0"/>
              <a:t> liberdade </a:t>
            </a:r>
            <a:r>
              <a:rPr lang="pt-BR" dirty="0"/>
              <a:t>para a troca do modelo de certificado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1"/>
            <a:endParaRPr lang="pt-BR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7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pt-BR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7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pt-BR" sz="2800" dirty="0"/>
          </a:p>
          <a:p>
            <a:pPr>
              <a:lnSpc>
                <a:spcPct val="90000"/>
              </a:lnSpc>
              <a:spcBef>
                <a:spcPts val="1000"/>
              </a:spcBef>
              <a:buSzPct val="70000"/>
            </a:pPr>
            <a:r>
              <a:rPr lang="pt-BR" sz="2800" dirty="0"/>
              <a:t> 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6096000" y="2161309"/>
            <a:ext cx="0" cy="40870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6644120" y="2064326"/>
            <a:ext cx="4398819" cy="258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7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sz="2800" dirty="0"/>
              <a:t>Diferenciais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Não temos concorrentes no Brasil.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7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pt-BR" sz="2800" dirty="0"/>
          </a:p>
          <a:p>
            <a:pPr>
              <a:lnSpc>
                <a:spcPct val="90000"/>
              </a:lnSpc>
              <a:spcBef>
                <a:spcPts val="1000"/>
              </a:spcBef>
              <a:buSzPct val="70000"/>
            </a:pPr>
            <a:endParaRPr lang="pt-BR" sz="2800" dirty="0"/>
          </a:p>
          <a:p>
            <a:pPr>
              <a:lnSpc>
                <a:spcPct val="90000"/>
              </a:lnSpc>
              <a:spcBef>
                <a:spcPts val="1000"/>
              </a:spcBef>
              <a:buSzPct val="70000"/>
            </a:pP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66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D07613A-045B-B041-8273-7124684F641F}"/>
              </a:ext>
            </a:extLst>
          </p:cNvPr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Identidade visual</a:t>
            </a:r>
            <a:endParaRPr lang="pt-BR" sz="29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4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4165"/>
      </a:accent1>
      <a:accent2>
        <a:srgbClr val="FFA1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ppt2021" id="{3C4C1867-4DF8-F94D-A3DB-3A1B42BA547B}" vid="{4EF5ECD4-F878-AB42-B32C-3FD25B7AC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5207</TotalTime>
  <Words>521</Words>
  <Application>Microsoft Macintosh PowerPoint</Application>
  <PresentationFormat>Widescreen</PresentationFormat>
  <Paragraphs>105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Symbol</vt:lpstr>
      <vt:lpstr>Office Theme</vt:lpstr>
      <vt:lpstr>Conceito criativo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Conceitos e cores</vt:lpstr>
      <vt:lpstr>Concorrentes</vt:lpstr>
      <vt:lpstr>Imagens</vt:lpstr>
      <vt:lpstr>Landing Page</vt:lpstr>
      <vt:lpstr>PowerPoint Presentation</vt:lpstr>
      <vt:lpstr>PowerPoint Presentation</vt:lpstr>
      <vt:lpstr>PowerPoint Presentation</vt:lpstr>
      <vt:lpstr>PowerPoint Presentation</vt:lpstr>
      <vt:lpstr>Obrigada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Apresentação</dc:title>
  <dc:subject/>
  <dc:creator>Juliana Pisaneschi</dc:creator>
  <cp:keywords/>
  <dc:description/>
  <cp:lastModifiedBy>Juliana Pisaneschi</cp:lastModifiedBy>
  <cp:revision>74</cp:revision>
  <dcterms:created xsi:type="dcterms:W3CDTF">2021-03-18T18:18:00Z</dcterms:created>
  <dcterms:modified xsi:type="dcterms:W3CDTF">2022-02-17T13:38:13Z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7140de-cf95-4ae5-959a-c7160787fcd1_Enabled">
    <vt:lpwstr>true</vt:lpwstr>
  </property>
  <property fmtid="{D5CDD505-2E9C-101B-9397-08002B2CF9AE}" pid="3" name="MSIP_Label_577140de-cf95-4ae5-959a-c7160787fcd1_SetDate">
    <vt:lpwstr>2022-02-10T20:17:33Z</vt:lpwstr>
  </property>
  <property fmtid="{D5CDD505-2E9C-101B-9397-08002B2CF9AE}" pid="4" name="MSIP_Label_577140de-cf95-4ae5-959a-c7160787fcd1_Method">
    <vt:lpwstr>Privileged</vt:lpwstr>
  </property>
  <property fmtid="{D5CDD505-2E9C-101B-9397-08002B2CF9AE}" pid="5" name="MSIP_Label_577140de-cf95-4ae5-959a-c7160787fcd1_Name">
    <vt:lpwstr>Interno</vt:lpwstr>
  </property>
  <property fmtid="{D5CDD505-2E9C-101B-9397-08002B2CF9AE}" pid="6" name="MSIP_Label_577140de-cf95-4ae5-959a-c7160787fcd1_SiteId">
    <vt:lpwstr>3c9746ae-ba69-4f60-8ab9-d5e637635dcd</vt:lpwstr>
  </property>
  <property fmtid="{D5CDD505-2E9C-101B-9397-08002B2CF9AE}" pid="7" name="MSIP_Label_577140de-cf95-4ae5-959a-c7160787fcd1_ActionId">
    <vt:lpwstr>202b7aeb-b058-4152-87e4-b2b7cd272301</vt:lpwstr>
  </property>
  <property fmtid="{D5CDD505-2E9C-101B-9397-08002B2CF9AE}" pid="8" name="MSIP_Label_577140de-cf95-4ae5-959a-c7160787fcd1_ContentBits">
    <vt:lpwstr>1</vt:lpwstr>
  </property>
</Properties>
</file>