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ítulo y subtítulo">
    <p:spTree>
      <p:nvGrpSpPr>
        <p:cNvPr id="1" name=""/>
        <p:cNvGrpSpPr/>
        <p:nvPr/>
      </p:nvGrpSpPr>
      <p:grpSpPr>
        <a:xfrm>
          <a:off x="0" y="0"/>
          <a:ext cx="0" cy="0"/>
          <a:chOff x="0" y="0"/>
          <a:chExt cx="0" cy="0"/>
        </a:xfrm>
      </p:grpSpPr>
      <p:sp>
        <p:nvSpPr>
          <p:cNvPr id="11" name="Texto del título"/>
          <p:cNvSpPr txBox="1"/>
          <p:nvPr>
            <p:ph type="title"/>
          </p:nvPr>
        </p:nvSpPr>
        <p:spPr>
          <a:xfrm>
            <a:off x="1270000" y="1638300"/>
            <a:ext cx="10464800" cy="3302000"/>
          </a:xfrm>
          <a:prstGeom prst="rect">
            <a:avLst/>
          </a:prstGeom>
        </p:spPr>
        <p:txBody>
          <a:bodyPr anchor="b"/>
          <a:lstStyle/>
          <a:p>
            <a:pPr/>
            <a:r>
              <a:t>Texto del título</a:t>
            </a:r>
          </a:p>
        </p:txBody>
      </p:sp>
      <p:sp>
        <p:nvSpPr>
          <p:cNvPr id="12" name="Nivel de texto 1…"/>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atin typeface="+mn-lt"/>
                <a:ea typeface="+mn-ea"/>
                <a:cs typeface="+mn-cs"/>
                <a:sym typeface="Baskerville"/>
              </a:defRPr>
            </a:lvl1pPr>
            <a:lvl2pPr marL="0" indent="0" algn="ctr">
              <a:spcBef>
                <a:spcPts val="0"/>
              </a:spcBef>
              <a:buClrTx/>
              <a:buSzTx/>
              <a:buNone/>
              <a:defRPr sz="3700">
                <a:latin typeface="+mn-lt"/>
                <a:ea typeface="+mn-ea"/>
                <a:cs typeface="+mn-cs"/>
                <a:sym typeface="Baskerville"/>
              </a:defRPr>
            </a:lvl2pPr>
            <a:lvl3pPr marL="0" indent="0" algn="ctr">
              <a:spcBef>
                <a:spcPts val="0"/>
              </a:spcBef>
              <a:buClrTx/>
              <a:buSzTx/>
              <a:buNone/>
              <a:defRPr sz="3700">
                <a:latin typeface="+mn-lt"/>
                <a:ea typeface="+mn-ea"/>
                <a:cs typeface="+mn-cs"/>
                <a:sym typeface="Baskerville"/>
              </a:defRPr>
            </a:lvl3pPr>
            <a:lvl4pPr marL="0" indent="0" algn="ctr">
              <a:spcBef>
                <a:spcPts val="0"/>
              </a:spcBef>
              <a:buClrTx/>
              <a:buSzTx/>
              <a:buNone/>
              <a:defRPr sz="3700">
                <a:latin typeface="+mn-lt"/>
                <a:ea typeface="+mn-ea"/>
                <a:cs typeface="+mn-cs"/>
                <a:sym typeface="Baskerville"/>
              </a:defRPr>
            </a:lvl4pPr>
            <a:lvl5pPr marL="0" indent="0" algn="ctr">
              <a:spcBef>
                <a:spcPts val="0"/>
              </a:spcBef>
              <a:buClrTx/>
              <a:buSzTx/>
              <a:buNone/>
              <a:defRPr sz="3700">
                <a:latin typeface="+mn-lt"/>
                <a:ea typeface="+mn-ea"/>
                <a:cs typeface="+mn-cs"/>
                <a:sym typeface="Baskerville"/>
              </a:defRPr>
            </a:lvl5pPr>
          </a:lstStyle>
          <a:p>
            <a:pPr/>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
    <p:spTree>
      <p:nvGrpSpPr>
        <p:cNvPr id="1" name=""/>
        <p:cNvGrpSpPr/>
        <p:nvPr/>
      </p:nvGrpSpPr>
      <p:grpSpPr>
        <a:xfrm>
          <a:off x="0" y="0"/>
          <a:ext cx="0" cy="0"/>
          <a:chOff x="0" y="0"/>
          <a:chExt cx="0" cy="0"/>
        </a:xfrm>
      </p:grpSpPr>
      <p:sp>
        <p:nvSpPr>
          <p:cNvPr id="93" name="– Juan López"/>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 Juan López</a:t>
            </a:r>
          </a:p>
        </p:txBody>
      </p:sp>
      <p:sp>
        <p:nvSpPr>
          <p:cNvPr id="94" name="“Escribe una cita aquí”"/>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Helvetica Neue Medium"/>
                <a:ea typeface="Helvetica Neue Medium"/>
                <a:cs typeface="Helvetica Neue Medium"/>
                <a:sym typeface="Helvetica Neue Medium"/>
              </a:defRPr>
            </a:lvl1pPr>
          </a:lstStyle>
          <a:p>
            <a:pPr/>
            <a:r>
              <a:t>“Escribe una cita aquí”</a:t>
            </a:r>
          </a:p>
        </p:txBody>
      </p:sp>
      <p:sp>
        <p:nvSpPr>
          <p:cNvPr id="9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02" name="Imagen"/>
          <p:cNvSpPr/>
          <p:nvPr>
            <p:ph type="pic" idx="13"/>
          </p:nvPr>
        </p:nvSpPr>
        <p:spPr>
          <a:xfrm>
            <a:off x="-929606" y="-12700"/>
            <a:ext cx="16551777" cy="11034518"/>
          </a:xfrm>
          <a:prstGeom prst="rect">
            <a:avLst/>
          </a:prstGeom>
        </p:spPr>
        <p:txBody>
          <a:bodyPr lIns="91439" tIns="45719" rIns="91439" bIns="45719" anchor="t">
            <a:noAutofit/>
          </a:bodyPr>
          <a:lstStyle/>
          <a:p>
            <a:pPr/>
          </a:p>
        </p:txBody>
      </p:sp>
      <p:sp>
        <p:nvSpPr>
          <p:cNvPr id="10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110"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horizontal)">
    <p:spTree>
      <p:nvGrpSpPr>
        <p:cNvPr id="1" name=""/>
        <p:cNvGrpSpPr/>
        <p:nvPr/>
      </p:nvGrpSpPr>
      <p:grpSpPr>
        <a:xfrm>
          <a:off x="0" y="0"/>
          <a:ext cx="0" cy="0"/>
          <a:chOff x="0" y="0"/>
          <a:chExt cx="0" cy="0"/>
        </a:xfrm>
      </p:grpSpPr>
      <p:sp>
        <p:nvSpPr>
          <p:cNvPr id="20" name="Imagen"/>
          <p:cNvSpPr/>
          <p:nvPr>
            <p:ph type="pic" idx="13"/>
          </p:nvPr>
        </p:nvSpPr>
        <p:spPr>
          <a:xfrm>
            <a:off x="-647700" y="508000"/>
            <a:ext cx="12369801" cy="6142538"/>
          </a:xfrm>
          <a:prstGeom prst="rect">
            <a:avLst/>
          </a:prstGeom>
        </p:spPr>
        <p:txBody>
          <a:bodyPr lIns="91439" tIns="45719" rIns="91439" bIns="45719" anchor="t">
            <a:noAutofit/>
          </a:bodyPr>
          <a:lstStyle/>
          <a:p>
            <a:pPr/>
          </a:p>
        </p:txBody>
      </p:sp>
      <p:sp>
        <p:nvSpPr>
          <p:cNvPr id="21" name="Texto del título"/>
          <p:cNvSpPr txBox="1"/>
          <p:nvPr>
            <p:ph type="title"/>
          </p:nvPr>
        </p:nvSpPr>
        <p:spPr>
          <a:xfrm>
            <a:off x="1270000" y="6718300"/>
            <a:ext cx="10464800" cy="1422400"/>
          </a:xfrm>
          <a:prstGeom prst="rect">
            <a:avLst/>
          </a:prstGeom>
        </p:spPr>
        <p:txBody>
          <a:bodyPr/>
          <a:lstStyle/>
          <a:p>
            <a:pPr/>
            <a:r>
              <a:t>Texto del título</a:t>
            </a:r>
          </a:p>
        </p:txBody>
      </p:sp>
      <p:sp>
        <p:nvSpPr>
          <p:cNvPr id="22" name="Nivel de texto 1…"/>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atin typeface="+mn-lt"/>
                <a:ea typeface="+mn-ea"/>
                <a:cs typeface="+mn-cs"/>
                <a:sym typeface="Baskerville"/>
              </a:defRPr>
            </a:lvl1pPr>
            <a:lvl2pPr marL="0" indent="0" algn="ctr">
              <a:spcBef>
                <a:spcPts val="0"/>
              </a:spcBef>
              <a:buClrTx/>
              <a:buSzTx/>
              <a:buNone/>
              <a:defRPr sz="3700">
                <a:latin typeface="+mn-lt"/>
                <a:ea typeface="+mn-ea"/>
                <a:cs typeface="+mn-cs"/>
                <a:sym typeface="Baskerville"/>
              </a:defRPr>
            </a:lvl2pPr>
            <a:lvl3pPr marL="0" indent="0" algn="ctr">
              <a:spcBef>
                <a:spcPts val="0"/>
              </a:spcBef>
              <a:buClrTx/>
              <a:buSzTx/>
              <a:buNone/>
              <a:defRPr sz="3700">
                <a:latin typeface="+mn-lt"/>
                <a:ea typeface="+mn-ea"/>
                <a:cs typeface="+mn-cs"/>
                <a:sym typeface="Baskerville"/>
              </a:defRPr>
            </a:lvl3pPr>
            <a:lvl4pPr marL="0" indent="0" algn="ctr">
              <a:spcBef>
                <a:spcPts val="0"/>
              </a:spcBef>
              <a:buClrTx/>
              <a:buSzTx/>
              <a:buNone/>
              <a:defRPr sz="3700">
                <a:latin typeface="+mn-lt"/>
                <a:ea typeface="+mn-ea"/>
                <a:cs typeface="+mn-cs"/>
                <a:sym typeface="Baskerville"/>
              </a:defRPr>
            </a:lvl4pPr>
            <a:lvl5pPr marL="0" indent="0" algn="ctr">
              <a:spcBef>
                <a:spcPts val="0"/>
              </a:spcBef>
              <a:buClrTx/>
              <a:buSzTx/>
              <a:buNone/>
              <a:defRPr sz="3700">
                <a:latin typeface="+mn-lt"/>
                <a:ea typeface="+mn-ea"/>
                <a:cs typeface="+mn-cs"/>
                <a:sym typeface="Baskerville"/>
              </a:defRPr>
            </a:lvl5pPr>
          </a:lstStyle>
          <a:p>
            <a:pPr/>
            <a:r>
              <a:t>Nivel de texto 1</a:t>
            </a:r>
          </a:p>
          <a:p>
            <a:pPr lvl="1"/>
            <a:r>
              <a:t>Nivel de texto 2</a:t>
            </a:r>
          </a:p>
          <a:p>
            <a:pPr lvl="2"/>
            <a:r>
              <a:t>Nivel de texto 3</a:t>
            </a:r>
          </a:p>
          <a:p>
            <a:pPr lvl="3"/>
            <a:r>
              <a:t>Nivel de texto 4</a:t>
            </a:r>
          </a:p>
          <a:p>
            <a:pPr lvl="4"/>
            <a:r>
              <a:t>Nivel de texto 5</a:t>
            </a:r>
          </a:p>
        </p:txBody>
      </p:sp>
      <p:sp>
        <p:nvSpPr>
          <p:cNvPr id="2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centro)">
    <p:spTree>
      <p:nvGrpSpPr>
        <p:cNvPr id="1" name=""/>
        <p:cNvGrpSpPr/>
        <p:nvPr/>
      </p:nvGrpSpPr>
      <p:grpSpPr>
        <a:xfrm>
          <a:off x="0" y="0"/>
          <a:ext cx="0" cy="0"/>
          <a:chOff x="0" y="0"/>
          <a:chExt cx="0" cy="0"/>
        </a:xfrm>
      </p:grpSpPr>
      <p:sp>
        <p:nvSpPr>
          <p:cNvPr id="30" name="Texto del título"/>
          <p:cNvSpPr txBox="1"/>
          <p:nvPr>
            <p:ph type="title"/>
          </p:nvPr>
        </p:nvSpPr>
        <p:spPr>
          <a:xfrm>
            <a:off x="1270000" y="3225800"/>
            <a:ext cx="10464800" cy="3302000"/>
          </a:xfrm>
          <a:prstGeom prst="rect">
            <a:avLst/>
          </a:prstGeom>
        </p:spPr>
        <p:txBody>
          <a:bodyPr/>
          <a:lstStyle/>
          <a:p>
            <a:pPr/>
            <a:r>
              <a:t>Texto del título</a:t>
            </a:r>
          </a:p>
        </p:txBody>
      </p:sp>
      <p:sp>
        <p:nvSpPr>
          <p:cNvPr id="3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vertical)">
    <p:spTree>
      <p:nvGrpSpPr>
        <p:cNvPr id="1" name=""/>
        <p:cNvGrpSpPr/>
        <p:nvPr/>
      </p:nvGrpSpPr>
      <p:grpSpPr>
        <a:xfrm>
          <a:off x="0" y="0"/>
          <a:ext cx="0" cy="0"/>
          <a:chOff x="0" y="0"/>
          <a:chExt cx="0" cy="0"/>
        </a:xfrm>
      </p:grpSpPr>
      <p:sp>
        <p:nvSpPr>
          <p:cNvPr id="38" name="Imagen"/>
          <p:cNvSpPr/>
          <p:nvPr>
            <p:ph type="pic" idx="13"/>
          </p:nvPr>
        </p:nvSpPr>
        <p:spPr>
          <a:xfrm>
            <a:off x="2451058" y="-138499"/>
            <a:ext cx="13525502" cy="9017002"/>
          </a:xfrm>
          <a:prstGeom prst="rect">
            <a:avLst/>
          </a:prstGeom>
        </p:spPr>
        <p:txBody>
          <a:bodyPr lIns="91439" tIns="45719" rIns="91439" bIns="45719" anchor="t">
            <a:noAutofit/>
          </a:bodyPr>
          <a:lstStyle/>
          <a:p>
            <a:pPr/>
          </a:p>
        </p:txBody>
      </p:sp>
      <p:sp>
        <p:nvSpPr>
          <p:cNvPr id="39" name="Texto del título"/>
          <p:cNvSpPr txBox="1"/>
          <p:nvPr>
            <p:ph type="title"/>
          </p:nvPr>
        </p:nvSpPr>
        <p:spPr>
          <a:xfrm>
            <a:off x="952500" y="635000"/>
            <a:ext cx="5334000" cy="3987800"/>
          </a:xfrm>
          <a:prstGeom prst="rect">
            <a:avLst/>
          </a:prstGeom>
        </p:spPr>
        <p:txBody>
          <a:bodyPr anchor="b"/>
          <a:lstStyle>
            <a:lvl1pPr>
              <a:defRPr sz="6000"/>
            </a:lvl1pPr>
          </a:lstStyle>
          <a:p>
            <a:pPr/>
            <a:r>
              <a:t>Texto del título</a:t>
            </a:r>
          </a:p>
        </p:txBody>
      </p:sp>
      <p:sp>
        <p:nvSpPr>
          <p:cNvPr id="40" name="Nivel de texto 1…"/>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atin typeface="+mn-lt"/>
                <a:ea typeface="+mn-ea"/>
                <a:cs typeface="+mn-cs"/>
                <a:sym typeface="Baskerville"/>
              </a:defRPr>
            </a:lvl1pPr>
            <a:lvl2pPr marL="0" indent="0" algn="ctr">
              <a:spcBef>
                <a:spcPts val="0"/>
              </a:spcBef>
              <a:buClrTx/>
              <a:buSzTx/>
              <a:buNone/>
              <a:defRPr sz="3700">
                <a:latin typeface="+mn-lt"/>
                <a:ea typeface="+mn-ea"/>
                <a:cs typeface="+mn-cs"/>
                <a:sym typeface="Baskerville"/>
              </a:defRPr>
            </a:lvl2pPr>
            <a:lvl3pPr marL="0" indent="0" algn="ctr">
              <a:spcBef>
                <a:spcPts val="0"/>
              </a:spcBef>
              <a:buClrTx/>
              <a:buSzTx/>
              <a:buNone/>
              <a:defRPr sz="3700">
                <a:latin typeface="+mn-lt"/>
                <a:ea typeface="+mn-ea"/>
                <a:cs typeface="+mn-cs"/>
                <a:sym typeface="Baskerville"/>
              </a:defRPr>
            </a:lvl3pPr>
            <a:lvl4pPr marL="0" indent="0" algn="ctr">
              <a:spcBef>
                <a:spcPts val="0"/>
              </a:spcBef>
              <a:buClrTx/>
              <a:buSzTx/>
              <a:buNone/>
              <a:defRPr sz="3700">
                <a:latin typeface="+mn-lt"/>
                <a:ea typeface="+mn-ea"/>
                <a:cs typeface="+mn-cs"/>
                <a:sym typeface="Baskerville"/>
              </a:defRPr>
            </a:lvl4pPr>
            <a:lvl5pPr marL="0" indent="0" algn="ctr">
              <a:spcBef>
                <a:spcPts val="0"/>
              </a:spcBef>
              <a:buClrTx/>
              <a:buSzTx/>
              <a:buNone/>
              <a:defRPr sz="3700">
                <a:latin typeface="+mn-lt"/>
                <a:ea typeface="+mn-ea"/>
                <a:cs typeface="+mn-cs"/>
                <a:sym typeface="Baskerville"/>
              </a:defRPr>
            </a:lvl5pPr>
          </a:lstStyle>
          <a:p>
            <a:pPr/>
            <a:r>
              <a:t>Nivel de texto 1</a:t>
            </a:r>
          </a:p>
          <a:p>
            <a:pPr lvl="1"/>
            <a:r>
              <a:t>Nivel de texto 2</a:t>
            </a:r>
          </a:p>
          <a:p>
            <a:pPr lvl="2"/>
            <a:r>
              <a:t>Nivel de texto 3</a:t>
            </a:r>
          </a:p>
          <a:p>
            <a:pPr lvl="3"/>
            <a:r>
              <a:t>Nivel de texto 4</a:t>
            </a:r>
          </a:p>
          <a:p>
            <a:pPr lvl="4"/>
            <a:r>
              <a:t>Nivel de texto 5</a:t>
            </a:r>
          </a:p>
        </p:txBody>
      </p:sp>
      <p:sp>
        <p:nvSpPr>
          <p:cNvPr id="4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arriba)">
    <p:spTree>
      <p:nvGrpSpPr>
        <p:cNvPr id="1" name=""/>
        <p:cNvGrpSpPr/>
        <p:nvPr/>
      </p:nvGrpSpPr>
      <p:grpSpPr>
        <a:xfrm>
          <a:off x="0" y="0"/>
          <a:ext cx="0" cy="0"/>
          <a:chOff x="0" y="0"/>
          <a:chExt cx="0" cy="0"/>
        </a:xfrm>
      </p:grpSpPr>
      <p:sp>
        <p:nvSpPr>
          <p:cNvPr id="48" name="Texto del título"/>
          <p:cNvSpPr txBox="1"/>
          <p:nvPr>
            <p:ph type="title"/>
          </p:nvPr>
        </p:nvSpPr>
        <p:spPr>
          <a:prstGeom prst="rect">
            <a:avLst/>
          </a:prstGeom>
        </p:spPr>
        <p:txBody>
          <a:bodyPr/>
          <a:lstStyle/>
          <a:p>
            <a:pPr/>
            <a:r>
              <a:t>Texto del título</a:t>
            </a:r>
          </a:p>
        </p:txBody>
      </p:sp>
      <p:sp>
        <p:nvSpPr>
          <p:cNvPr id="4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viñetas">
    <p:spTree>
      <p:nvGrpSpPr>
        <p:cNvPr id="1" name=""/>
        <p:cNvGrpSpPr/>
        <p:nvPr/>
      </p:nvGrpSpPr>
      <p:grpSpPr>
        <a:xfrm>
          <a:off x="0" y="0"/>
          <a:ext cx="0" cy="0"/>
          <a:chOff x="0" y="0"/>
          <a:chExt cx="0" cy="0"/>
        </a:xfrm>
      </p:grpSpPr>
      <p:sp>
        <p:nvSpPr>
          <p:cNvPr id="56" name="Texto del título"/>
          <p:cNvSpPr txBox="1"/>
          <p:nvPr>
            <p:ph type="title"/>
          </p:nvPr>
        </p:nvSpPr>
        <p:spPr>
          <a:prstGeom prst="rect">
            <a:avLst/>
          </a:prstGeom>
        </p:spPr>
        <p:txBody>
          <a:bodyPr/>
          <a:lstStyle/>
          <a:p>
            <a:pPr/>
            <a:r>
              <a:t>Texto del título</a:t>
            </a:r>
          </a:p>
        </p:txBody>
      </p:sp>
      <p:sp>
        <p:nvSpPr>
          <p:cNvPr id="57" name="Nivel de texto 1…"/>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foto">
    <p:spTree>
      <p:nvGrpSpPr>
        <p:cNvPr id="1" name=""/>
        <p:cNvGrpSpPr/>
        <p:nvPr/>
      </p:nvGrpSpPr>
      <p:grpSpPr>
        <a:xfrm>
          <a:off x="0" y="0"/>
          <a:ext cx="0" cy="0"/>
          <a:chOff x="0" y="0"/>
          <a:chExt cx="0" cy="0"/>
        </a:xfrm>
      </p:grpSpPr>
      <p:sp>
        <p:nvSpPr>
          <p:cNvPr id="65" name="Imagen"/>
          <p:cNvSpPr/>
          <p:nvPr>
            <p:ph type="pic" idx="13"/>
          </p:nvPr>
        </p:nvSpPr>
        <p:spPr>
          <a:xfrm>
            <a:off x="4473575" y="2032000"/>
            <a:ext cx="10287000" cy="6858000"/>
          </a:xfrm>
          <a:prstGeom prst="rect">
            <a:avLst/>
          </a:prstGeom>
        </p:spPr>
        <p:txBody>
          <a:bodyPr lIns="91439" tIns="45719" rIns="91439" bIns="45719" anchor="t">
            <a:noAutofit/>
          </a:bodyPr>
          <a:lstStyle/>
          <a:p>
            <a:pPr/>
          </a:p>
        </p:txBody>
      </p:sp>
      <p:sp>
        <p:nvSpPr>
          <p:cNvPr id="66" name="Texto del título"/>
          <p:cNvSpPr txBox="1"/>
          <p:nvPr>
            <p:ph type="title"/>
          </p:nvPr>
        </p:nvSpPr>
        <p:spPr>
          <a:prstGeom prst="rect">
            <a:avLst/>
          </a:prstGeom>
        </p:spPr>
        <p:txBody>
          <a:bodyPr/>
          <a:lstStyle/>
          <a:p>
            <a:pPr/>
            <a:r>
              <a:t>Texto del título</a:t>
            </a:r>
          </a:p>
        </p:txBody>
      </p:sp>
      <p:sp>
        <p:nvSpPr>
          <p:cNvPr id="67" name="Nivel de texto 1…"/>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ñetas">
    <p:spTree>
      <p:nvGrpSpPr>
        <p:cNvPr id="1" name=""/>
        <p:cNvGrpSpPr/>
        <p:nvPr/>
      </p:nvGrpSpPr>
      <p:grpSpPr>
        <a:xfrm>
          <a:off x="0" y="0"/>
          <a:ext cx="0" cy="0"/>
          <a:chOff x="0" y="0"/>
          <a:chExt cx="0" cy="0"/>
        </a:xfrm>
      </p:grpSpPr>
      <p:sp>
        <p:nvSpPr>
          <p:cNvPr id="75" name="Nivel de texto 1…"/>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fotos">
    <p:spTree>
      <p:nvGrpSpPr>
        <p:cNvPr id="1" name=""/>
        <p:cNvGrpSpPr/>
        <p:nvPr/>
      </p:nvGrpSpPr>
      <p:grpSpPr>
        <a:xfrm>
          <a:off x="0" y="0"/>
          <a:ext cx="0" cy="0"/>
          <a:chOff x="0" y="0"/>
          <a:chExt cx="0" cy="0"/>
        </a:xfrm>
      </p:grpSpPr>
      <p:sp>
        <p:nvSpPr>
          <p:cNvPr id="83" name="Imagen"/>
          <p:cNvSpPr/>
          <p:nvPr>
            <p:ph type="pic" sz="quarter" idx="13"/>
          </p:nvPr>
        </p:nvSpPr>
        <p:spPr>
          <a:xfrm>
            <a:off x="6426200" y="4965700"/>
            <a:ext cx="5886450" cy="3924300"/>
          </a:xfrm>
          <a:prstGeom prst="rect">
            <a:avLst/>
          </a:prstGeom>
        </p:spPr>
        <p:txBody>
          <a:bodyPr lIns="91439" tIns="45719" rIns="91439" bIns="45719" anchor="t">
            <a:noAutofit/>
          </a:bodyPr>
          <a:lstStyle/>
          <a:p>
            <a:pPr/>
          </a:p>
        </p:txBody>
      </p:sp>
      <p:sp>
        <p:nvSpPr>
          <p:cNvPr id="84" name="Imagen"/>
          <p:cNvSpPr/>
          <p:nvPr>
            <p:ph type="pic" sz="quarter" idx="14"/>
          </p:nvPr>
        </p:nvSpPr>
        <p:spPr>
          <a:xfrm>
            <a:off x="6737350" y="639233"/>
            <a:ext cx="5880100" cy="3920067"/>
          </a:xfrm>
          <a:prstGeom prst="rect">
            <a:avLst/>
          </a:prstGeom>
        </p:spPr>
        <p:txBody>
          <a:bodyPr lIns="91439" tIns="45719" rIns="91439" bIns="45719" anchor="t">
            <a:noAutofit/>
          </a:bodyPr>
          <a:lstStyle/>
          <a:p>
            <a:pPr/>
          </a:p>
        </p:txBody>
      </p:sp>
      <p:sp>
        <p:nvSpPr>
          <p:cNvPr id="85" name="Imagen"/>
          <p:cNvSpPr/>
          <p:nvPr>
            <p:ph type="pic" idx="15"/>
          </p:nvPr>
        </p:nvSpPr>
        <p:spPr>
          <a:xfrm>
            <a:off x="-3400425" y="-127000"/>
            <a:ext cx="13525500" cy="9017000"/>
          </a:xfrm>
          <a:prstGeom prst="rect">
            <a:avLst/>
          </a:prstGeom>
        </p:spPr>
        <p:txBody>
          <a:bodyPr lIns="91439" tIns="45719" rIns="91439" bIns="45719" anchor="t">
            <a:noAutofit/>
          </a:bodyPr>
          <a:lstStyle/>
          <a:p>
            <a:pPr/>
          </a:p>
        </p:txBody>
      </p:sp>
      <p:sp>
        <p:nvSpPr>
          <p:cNvPr id="8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exto del título"/>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Texto del título</a:t>
            </a:r>
          </a:p>
        </p:txBody>
      </p:sp>
      <p:sp>
        <p:nvSpPr>
          <p:cNvPr id="3" name="Nivel de texto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Baskerville"/>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Baskerville"/>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Baskerville"/>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Baskerville"/>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Baskerville"/>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Baskerville"/>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Baskerville"/>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Baskerville"/>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Baskerville"/>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Desarrollo de Sistemas Inteligentes"/>
          <p:cNvSpPr txBox="1"/>
          <p:nvPr>
            <p:ph type="ctrTitle"/>
          </p:nvPr>
        </p:nvSpPr>
        <p:spPr>
          <a:prstGeom prst="rect">
            <a:avLst/>
          </a:prstGeom>
        </p:spPr>
        <p:txBody>
          <a:bodyPr/>
          <a:lstStyle/>
          <a:p>
            <a:pPr/>
            <a:r>
              <a:t>Desarrollo de Sistemas Inteligentes</a:t>
            </a:r>
          </a:p>
        </p:txBody>
      </p:sp>
      <p:sp>
        <p:nvSpPr>
          <p:cNvPr id="120" name="Práctica Final"/>
          <p:cNvSpPr txBox="1"/>
          <p:nvPr>
            <p:ph type="subTitle" sz="quarter" idx="1"/>
          </p:nvPr>
        </p:nvSpPr>
        <p:spPr>
          <a:xfrm>
            <a:off x="1270000" y="5910885"/>
            <a:ext cx="10464800" cy="1130301"/>
          </a:xfrm>
          <a:prstGeom prst="rect">
            <a:avLst/>
          </a:prstGeom>
        </p:spPr>
        <p:txBody>
          <a:bodyPr/>
          <a:lstStyle/>
          <a:p>
            <a:pPr/>
            <a:r>
              <a:t>Práctica Final</a:t>
            </a:r>
          </a:p>
        </p:txBody>
      </p:sp>
      <p:sp>
        <p:nvSpPr>
          <p:cNvPr id="121" name="Nicolás Fuentes Turpín, Eduardo Salmerón Castaño, Víctor García Puche"/>
          <p:cNvSpPr txBox="1"/>
          <p:nvPr/>
        </p:nvSpPr>
        <p:spPr>
          <a:xfrm>
            <a:off x="1173429" y="8011770"/>
            <a:ext cx="1065794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Nicolás Fuentes Turpín, Eduardo Salmerón Castaño, Víctor García Puche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3" name="Grafo ontología.png" descr="Grafo ontología.png"/>
          <p:cNvPicPr>
            <a:picLocks noChangeAspect="1"/>
          </p:cNvPicPr>
          <p:nvPr>
            <p:ph type="pic" idx="13"/>
          </p:nvPr>
        </p:nvPicPr>
        <p:blipFill>
          <a:blip r:embed="rId2">
            <a:extLst/>
          </a:blip>
          <a:srcRect l="0" t="0" r="0" b="0"/>
          <a:stretch>
            <a:fillRect/>
          </a:stretch>
        </p:blipFill>
        <p:spPr>
          <a:xfrm>
            <a:off x="1029914" y="406399"/>
            <a:ext cx="11557001" cy="6235701"/>
          </a:xfrm>
          <a:prstGeom prst="rect">
            <a:avLst/>
          </a:prstGeom>
        </p:spPr>
      </p:pic>
      <p:sp>
        <p:nvSpPr>
          <p:cNvPr id="124" name="Ontología de nuestro sistema de reglas"/>
          <p:cNvSpPr txBox="1"/>
          <p:nvPr>
            <p:ph type="title"/>
          </p:nvPr>
        </p:nvSpPr>
        <p:spPr>
          <a:prstGeom prst="rect">
            <a:avLst/>
          </a:prstGeom>
        </p:spPr>
        <p:txBody>
          <a:bodyPr/>
          <a:lstStyle>
            <a:lvl1pPr defTabSz="385572">
              <a:defRPr sz="5280"/>
            </a:lvl1pPr>
          </a:lstStyle>
          <a:p>
            <a:pPr/>
            <a:r>
              <a:t>Ontología de nuestro sistema de reglas</a:t>
            </a:r>
          </a:p>
        </p:txBody>
      </p:sp>
      <p:sp>
        <p:nvSpPr>
          <p:cNvPr id="125" name="En resumen, creamos una jerarquía de enfermedades y datos de ECG, para así poder comparar entre los distintos datos y diagnosticar síntomas"/>
          <p:cNvSpPr txBox="1"/>
          <p:nvPr>
            <p:ph type="body" sz="quarter" idx="1"/>
          </p:nvPr>
        </p:nvSpPr>
        <p:spPr>
          <a:prstGeom prst="rect">
            <a:avLst/>
          </a:prstGeom>
        </p:spPr>
        <p:txBody>
          <a:bodyPr/>
          <a:lstStyle>
            <a:lvl1pPr defTabSz="443991">
              <a:defRPr sz="2812"/>
            </a:lvl1pPr>
          </a:lstStyle>
          <a:p>
            <a:pPr/>
            <a:r>
              <a:t>En resumen, creamos una jerarquía de enfermedades y datos de ECG, para así poder comparar entre los distintos datos y diagnosticar síntomas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7" name="Captura de pantalla 2019-12-17 a las 5.54.21 p. m..png" descr="Captura de pantalla 2019-12-17 a las 5.54.21 p. m..png"/>
          <p:cNvPicPr>
            <a:picLocks noChangeAspect="0"/>
          </p:cNvPicPr>
          <p:nvPr>
            <p:ph type="pic" idx="13"/>
          </p:nvPr>
        </p:nvPicPr>
        <p:blipFill>
          <a:blip r:embed="rId2">
            <a:extLst/>
          </a:blip>
          <a:srcRect l="0" t="0" r="0" b="0"/>
          <a:stretch>
            <a:fillRect/>
          </a:stretch>
        </p:blipFill>
        <p:spPr>
          <a:xfrm>
            <a:off x="5857369" y="2148333"/>
            <a:ext cx="6734324" cy="5203082"/>
          </a:xfrm>
          <a:prstGeom prst="rect">
            <a:avLst/>
          </a:prstGeom>
        </p:spPr>
      </p:pic>
      <p:sp>
        <p:nvSpPr>
          <p:cNvPr id="128" name="Creación de ondas sin necesidad de nuevas reglas"/>
          <p:cNvSpPr txBox="1"/>
          <p:nvPr>
            <p:ph type="title"/>
          </p:nvPr>
        </p:nvSpPr>
        <p:spPr>
          <a:xfrm>
            <a:off x="342900" y="635000"/>
            <a:ext cx="5334000" cy="3987800"/>
          </a:xfrm>
          <a:prstGeom prst="rect">
            <a:avLst/>
          </a:prstGeom>
        </p:spPr>
        <p:txBody>
          <a:bodyPr/>
          <a:lstStyle/>
          <a:p>
            <a:pPr/>
            <a:r>
              <a:t>Creación de ondas sin necesidad de nuevas reglas</a:t>
            </a:r>
          </a:p>
        </p:txBody>
      </p:sp>
      <p:sp>
        <p:nvSpPr>
          <p:cNvPr id="129" name="Evitamos la creación de ondas por parte de nuestro sistema de reglas para facilitar el mecanismo del mismo. Utilizamos la letras que nos ofrece nuestro ECG para saber en que momento que tipo de onda crear, y así insertarla en nuestra kSession"/>
          <p:cNvSpPr txBox="1"/>
          <p:nvPr>
            <p:ph type="body" sz="quarter" idx="1"/>
          </p:nvPr>
        </p:nvSpPr>
        <p:spPr>
          <a:xfrm>
            <a:off x="342900" y="4724400"/>
            <a:ext cx="5334000" cy="4114800"/>
          </a:xfrm>
          <a:prstGeom prst="rect">
            <a:avLst/>
          </a:prstGeom>
        </p:spPr>
        <p:txBody>
          <a:bodyPr/>
          <a:lstStyle/>
          <a:p>
            <a:pPr defTabSz="484886">
              <a:defRPr sz="3071"/>
            </a:pPr>
            <a:r>
              <a:t>Evitamos la creación de ondas por parte de nuestro sistema de reglas para facilitar el mecanismo del mismo. Utilizamos la letras que nos ofrece nuestro ECG para saber en que momento que tipo de onda crear, y así insertarla en nuestra </a:t>
            </a:r>
            <a:r>
              <a:rPr i="1"/>
              <a:t>kSession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1" name="Captura de pantalla 2019-12-17 a las 5.54.58 p. m..png" descr="Captura de pantalla 2019-12-17 a las 5.54.58 p. m..png"/>
          <p:cNvPicPr>
            <a:picLocks noChangeAspect="1"/>
          </p:cNvPicPr>
          <p:nvPr>
            <p:ph type="pic" idx="13"/>
          </p:nvPr>
        </p:nvPicPr>
        <p:blipFill>
          <a:blip r:embed="rId2">
            <a:extLst/>
          </a:blip>
          <a:srcRect l="0" t="0" r="0" b="0"/>
          <a:stretch>
            <a:fillRect/>
          </a:stretch>
        </p:blipFill>
        <p:spPr>
          <a:xfrm>
            <a:off x="2679700" y="2245282"/>
            <a:ext cx="7645400" cy="5499101"/>
          </a:xfrm>
          <a:prstGeom prst="rect">
            <a:avLst/>
          </a:prstGeom>
        </p:spPr>
      </p:pic>
      <p:sp>
        <p:nvSpPr>
          <p:cNvPr id="132" name="Creación de intervalos de un ECG por medio de reglas"/>
          <p:cNvSpPr txBox="1"/>
          <p:nvPr>
            <p:ph type="title"/>
          </p:nvPr>
        </p:nvSpPr>
        <p:spPr>
          <a:xfrm>
            <a:off x="1270000" y="413865"/>
            <a:ext cx="10464800" cy="1422401"/>
          </a:xfrm>
          <a:prstGeom prst="rect">
            <a:avLst/>
          </a:prstGeom>
        </p:spPr>
        <p:txBody>
          <a:bodyPr/>
          <a:lstStyle>
            <a:lvl1pPr defTabSz="332993">
              <a:defRPr sz="4560"/>
            </a:lvl1pPr>
          </a:lstStyle>
          <a:p>
            <a:pPr/>
            <a:r>
              <a:t>Creación de intervalos de un ECG por medio de reglas</a:t>
            </a:r>
          </a:p>
        </p:txBody>
      </p:sp>
      <p:sp>
        <p:nvSpPr>
          <p:cNvPr id="133" name="Utilizamos las ondas creadas e insertadas previamente por nuestra clase Parser para crear nuestros diversos intervalos e insertarlos asimismo en nuestra kSession"/>
          <p:cNvSpPr txBox="1"/>
          <p:nvPr>
            <p:ph type="body" sz="quarter" idx="1"/>
          </p:nvPr>
        </p:nvSpPr>
        <p:spPr>
          <a:prstGeom prst="rect">
            <a:avLst/>
          </a:prstGeom>
        </p:spPr>
        <p:txBody>
          <a:bodyPr/>
          <a:lstStyle/>
          <a:p>
            <a:pPr defTabSz="403097">
              <a:defRPr sz="2553"/>
            </a:pPr>
            <a:r>
              <a:t>Utilizamos las ondas creadas e insertadas previamente por nuestra clase </a:t>
            </a:r>
            <a:r>
              <a:rPr i="1"/>
              <a:t>Parser </a:t>
            </a:r>
            <a:r>
              <a:t>para crear nuestros diversos intervalos e insertarlos asimismo en nuestra </a:t>
            </a:r>
            <a:r>
              <a:rPr i="1"/>
              <a:t>kSession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5" name="Captura de pantalla 2019-12-17 a las 6.20.36 p. m..png" descr="Captura de pantalla 2019-12-17 a las 6.20.36 p. m..png"/>
          <p:cNvPicPr>
            <a:picLocks noChangeAspect="0"/>
          </p:cNvPicPr>
          <p:nvPr>
            <p:ph type="pic" idx="13"/>
          </p:nvPr>
        </p:nvPicPr>
        <p:blipFill>
          <a:blip r:embed="rId2">
            <a:extLst/>
          </a:blip>
          <a:srcRect l="0" t="0" r="0" b="0"/>
          <a:stretch>
            <a:fillRect/>
          </a:stretch>
        </p:blipFill>
        <p:spPr>
          <a:xfrm>
            <a:off x="7367334" y="1359296"/>
            <a:ext cx="4942037" cy="6780908"/>
          </a:xfrm>
          <a:prstGeom prst="rect">
            <a:avLst/>
          </a:prstGeom>
        </p:spPr>
      </p:pic>
      <p:sp>
        <p:nvSpPr>
          <p:cNvPr id="136" name="NormalValues"/>
          <p:cNvSpPr txBox="1"/>
          <p:nvPr>
            <p:ph type="title"/>
          </p:nvPr>
        </p:nvSpPr>
        <p:spPr>
          <a:xfrm>
            <a:off x="939800" y="1449189"/>
            <a:ext cx="5334000" cy="1433712"/>
          </a:xfrm>
          <a:prstGeom prst="rect">
            <a:avLst/>
          </a:prstGeom>
        </p:spPr>
        <p:txBody>
          <a:bodyPr anchor="ctr"/>
          <a:lstStyle>
            <a:lvl1pPr>
              <a:defRPr i="1"/>
            </a:lvl1pPr>
          </a:lstStyle>
          <a:p>
            <a:pPr/>
            <a:r>
              <a:t>NormalValues</a:t>
            </a:r>
          </a:p>
        </p:txBody>
      </p:sp>
      <p:sp>
        <p:nvSpPr>
          <p:cNvPr id="137" name="Para poder comparar nuestros diversos ECG’s con valores normales, hacemos uso de una clase-contenedor denominada NormalValues en la cual añadimos datos de análisis para que estos puedan ser comparados en nuestras reglas y así ser capaces de detectar posibles enfermedades"/>
          <p:cNvSpPr txBox="1"/>
          <p:nvPr>
            <p:ph type="body" sz="quarter" idx="1"/>
          </p:nvPr>
        </p:nvSpPr>
        <p:spPr>
          <a:xfrm>
            <a:off x="939800" y="3517900"/>
            <a:ext cx="5334000" cy="4114800"/>
          </a:xfrm>
          <a:prstGeom prst="rect">
            <a:avLst/>
          </a:prstGeom>
        </p:spPr>
        <p:txBody>
          <a:bodyPr/>
          <a:lstStyle/>
          <a:p>
            <a:pPr defTabSz="473201">
              <a:defRPr sz="2997"/>
            </a:pPr>
            <a:r>
              <a:t>Para poder comparar nuestros diversos ECG’s con valores normales, hacemos uso de una clase-contenedor denominada </a:t>
            </a:r>
            <a:r>
              <a:rPr i="1"/>
              <a:t>NormalValues</a:t>
            </a:r>
            <a:r>
              <a:t> en la cual añadimos datos de análisis para que estos puedan ser comparados en nuestras reglas y así ser capaces de detectar posibles enfermedades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9" name="Captura de pantalla 2019-12-17 a las 5.54.37 p. m..png" descr="Captura de pantalla 2019-12-17 a las 5.54.37 p. m..png"/>
          <p:cNvPicPr>
            <a:picLocks noChangeAspect="1"/>
          </p:cNvPicPr>
          <p:nvPr>
            <p:ph type="pic" idx="13"/>
          </p:nvPr>
        </p:nvPicPr>
        <p:blipFill>
          <a:blip r:embed="rId2">
            <a:extLst/>
          </a:blip>
          <a:srcRect l="0" t="0" r="0" b="0"/>
          <a:stretch>
            <a:fillRect/>
          </a:stretch>
        </p:blipFill>
        <p:spPr>
          <a:xfrm>
            <a:off x="1973813" y="986860"/>
            <a:ext cx="8877301" cy="1625601"/>
          </a:xfrm>
          <a:prstGeom prst="rect">
            <a:avLst/>
          </a:prstGeom>
        </p:spPr>
      </p:pic>
      <p:sp>
        <p:nvSpPr>
          <p:cNvPr id="140" name="Creación e inserción de enfermedades por medio de reglas de diagnosis"/>
          <p:cNvSpPr txBox="1"/>
          <p:nvPr>
            <p:ph type="title"/>
          </p:nvPr>
        </p:nvSpPr>
        <p:spPr>
          <a:xfrm>
            <a:off x="1270000" y="5626100"/>
            <a:ext cx="10464800" cy="1422400"/>
          </a:xfrm>
          <a:prstGeom prst="rect">
            <a:avLst/>
          </a:prstGeom>
        </p:spPr>
        <p:txBody>
          <a:bodyPr/>
          <a:lstStyle>
            <a:lvl1pPr defTabSz="332993">
              <a:defRPr sz="4560"/>
            </a:lvl1pPr>
          </a:lstStyle>
          <a:p>
            <a:pPr/>
            <a:r>
              <a:t>Creación e inserción de enfermedades por medio de reglas de diagnosis</a:t>
            </a:r>
          </a:p>
        </p:txBody>
      </p:sp>
      <p:sp>
        <p:nvSpPr>
          <p:cNvPr id="141" name="Utilizamos nuestra clase NormalValues para poder comparar los datos de nuestro ECG con los datos genéricos de un ECG normal. Una vez nuestra regla es disparada, crea una instancia de la potencial enfermedad que puede padecer el paciente, y evita volver a dispararse para mantener limpio el fichero de salida."/>
          <p:cNvSpPr txBox="1"/>
          <p:nvPr>
            <p:ph type="body" sz="quarter" idx="1"/>
          </p:nvPr>
        </p:nvSpPr>
        <p:spPr>
          <a:xfrm>
            <a:off x="1269999" y="7552019"/>
            <a:ext cx="10820401" cy="1384301"/>
          </a:xfrm>
          <a:prstGeom prst="rect">
            <a:avLst/>
          </a:prstGeom>
        </p:spPr>
        <p:txBody>
          <a:bodyPr/>
          <a:lstStyle/>
          <a:p>
            <a:pPr defTabSz="286258">
              <a:defRPr sz="2205"/>
            </a:pPr>
            <a:r>
              <a:t>Utilizamos nuestra clase </a:t>
            </a:r>
            <a:r>
              <a:rPr i="1"/>
              <a:t>NormalValues </a:t>
            </a:r>
            <a:r>
              <a:t>para poder comparar los datos de nuestro ECG con los datos genéricos de un ECG normal. Una vez nuestra regla es disparada, crea una instancia de la potencial enfermedad que puede padecer el paciente, y evita volver a dispararse para mantener limpio el fichero de salida.</a:t>
            </a:r>
          </a:p>
        </p:txBody>
      </p:sp>
      <p:pic>
        <p:nvPicPr>
          <p:cNvPr id="142" name="Captura de pantalla 2019-12-17 a las 5.54.48 p. m..png" descr="Captura de pantalla 2019-12-17 a las 5.54.48 p. m..png"/>
          <p:cNvPicPr>
            <a:picLocks noChangeAspect="1"/>
          </p:cNvPicPr>
          <p:nvPr/>
        </p:nvPicPr>
        <p:blipFill>
          <a:blip r:embed="rId3">
            <a:extLst/>
          </a:blip>
          <a:stretch>
            <a:fillRect/>
          </a:stretch>
        </p:blipFill>
        <p:spPr>
          <a:xfrm>
            <a:off x="608563" y="3306480"/>
            <a:ext cx="11607801" cy="16256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4" name="Captura de pantalla 2019-12-17 a las 6.25.05 p. m..png" descr="Captura de pantalla 2019-12-17 a las 6.25.05 p. m..png"/>
          <p:cNvPicPr>
            <a:picLocks noChangeAspect="0"/>
          </p:cNvPicPr>
          <p:nvPr>
            <p:ph type="pic" idx="13"/>
          </p:nvPr>
        </p:nvPicPr>
        <p:blipFill>
          <a:blip r:embed="rId2">
            <a:extLst/>
          </a:blip>
          <a:srcRect l="0" t="0" r="0" b="0"/>
          <a:stretch>
            <a:fillRect/>
          </a:stretch>
        </p:blipFill>
        <p:spPr>
          <a:xfrm>
            <a:off x="6283126" y="1444029"/>
            <a:ext cx="6204497" cy="2369742"/>
          </a:xfrm>
          <a:prstGeom prst="rect">
            <a:avLst/>
          </a:prstGeom>
        </p:spPr>
      </p:pic>
      <p:sp>
        <p:nvSpPr>
          <p:cNvPr id="145" name="Impresión del diagnóstico en un fichero de salida"/>
          <p:cNvSpPr txBox="1"/>
          <p:nvPr>
            <p:ph type="title"/>
          </p:nvPr>
        </p:nvSpPr>
        <p:spPr>
          <a:xfrm>
            <a:off x="482600" y="448270"/>
            <a:ext cx="5334000" cy="3987801"/>
          </a:xfrm>
          <a:prstGeom prst="rect">
            <a:avLst/>
          </a:prstGeom>
        </p:spPr>
        <p:txBody>
          <a:bodyPr anchor="ctr"/>
          <a:lstStyle/>
          <a:p>
            <a:pPr/>
            <a:r>
              <a:t>Impresión del diagnóstico en un fichero de salida</a:t>
            </a:r>
          </a:p>
        </p:txBody>
      </p:sp>
      <p:sp>
        <p:nvSpPr>
          <p:cNvPr id="146" name="Para crear nuestro fichero utilizamos la clase PrintWriter de Java, la cual, además, nos permite escribir en él mediante una variable (denominada writer)"/>
          <p:cNvSpPr txBox="1"/>
          <p:nvPr>
            <p:ph type="body" sz="quarter" idx="1"/>
          </p:nvPr>
        </p:nvSpPr>
        <p:spPr>
          <a:xfrm>
            <a:off x="990451" y="6654800"/>
            <a:ext cx="5232698" cy="2240757"/>
          </a:xfrm>
          <a:prstGeom prst="rect">
            <a:avLst/>
          </a:prstGeom>
        </p:spPr>
        <p:txBody>
          <a:bodyPr/>
          <a:lstStyle/>
          <a:p>
            <a:pPr defTabSz="461518">
              <a:defRPr sz="2923"/>
            </a:pPr>
            <a:r>
              <a:t>Para crear nuestro fichero utilizamos la clase </a:t>
            </a:r>
            <a:r>
              <a:rPr i="1"/>
              <a:t>PrintWriter </a:t>
            </a:r>
            <a:r>
              <a:t>de Java, la cual, además, nos permite escribir en él mediante una variable (denominada </a:t>
            </a:r>
            <a:r>
              <a:rPr i="1"/>
              <a:t>writer</a:t>
            </a:r>
            <a:r>
              <a:t>)</a:t>
            </a:r>
          </a:p>
        </p:txBody>
      </p:sp>
      <p:pic>
        <p:nvPicPr>
          <p:cNvPr id="147" name="Captura de pantalla 2019-12-17 a las 6.26.52 p. m..png" descr="Captura de pantalla 2019-12-17 a las 6.26.52 p. m..png"/>
          <p:cNvPicPr>
            <a:picLocks noChangeAspect="0"/>
          </p:cNvPicPr>
          <p:nvPr/>
        </p:nvPicPr>
        <p:blipFill>
          <a:blip r:embed="rId3">
            <a:extLst/>
          </a:blip>
          <a:stretch>
            <a:fillRect/>
          </a:stretch>
        </p:blipFill>
        <p:spPr>
          <a:xfrm>
            <a:off x="2983909" y="4799903"/>
            <a:ext cx="7036982" cy="868764"/>
          </a:xfrm>
          <a:prstGeom prst="rect">
            <a:avLst/>
          </a:prstGeom>
          <a:ln w="12700">
            <a:miter lim="400000"/>
          </a:ln>
        </p:spPr>
      </p:pic>
      <p:sp>
        <p:nvSpPr>
          <p:cNvPr id="148" name="Insertamos esta variable en nuestra kSession y creamos una regla para imprimir las enfermedades. Esta regla se dispara siempre que se inserte en nuestra kSession una instancia de la clase Issue e imprime el mensaje atribuido a esta en el fichero de salida."/>
          <p:cNvSpPr txBox="1"/>
          <p:nvPr/>
        </p:nvSpPr>
        <p:spPr>
          <a:xfrm>
            <a:off x="6448226" y="6270228"/>
            <a:ext cx="5874148" cy="300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0" sz="2900">
                <a:latin typeface="+mn-lt"/>
                <a:ea typeface="+mn-ea"/>
                <a:cs typeface="+mn-cs"/>
                <a:sym typeface="Baskerville"/>
              </a:defRPr>
            </a:pPr>
            <a:r>
              <a:t>Insertamos esta variable en nuestra </a:t>
            </a:r>
            <a:r>
              <a:rPr i="1"/>
              <a:t>kSession</a:t>
            </a:r>
            <a:r>
              <a:t> y creamos una regla para imprimir las enfermedades. Esta regla se dispara siempre que se inserte en nuestra </a:t>
            </a:r>
            <a:r>
              <a:rPr i="1"/>
              <a:t>kSession</a:t>
            </a:r>
            <a:r>
              <a:t> una instancia de la clase </a:t>
            </a:r>
            <a:r>
              <a:rPr i="1"/>
              <a:t>Issue </a:t>
            </a:r>
            <a:r>
              <a:t>e imprime el mensaje atribuido a esta en el fichero de salida.</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Baskerville"/>
        <a:ea typeface="Baskerville"/>
        <a:cs typeface="Baskerville"/>
      </a:majorFont>
      <a:minorFont>
        <a:latin typeface="Baskerville"/>
        <a:ea typeface="Baskerville"/>
        <a:cs typeface="Baskerville"/>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Baskerville"/>
        <a:ea typeface="Baskerville"/>
        <a:cs typeface="Baskerville"/>
      </a:majorFont>
      <a:minorFont>
        <a:latin typeface="Baskerville"/>
        <a:ea typeface="Baskerville"/>
        <a:cs typeface="Baskerville"/>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