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5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8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2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0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0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24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36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4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0A12-D96A-41F5-A674-F828A1780E8A}" type="datetimeFigureOut">
              <a:rPr lang="pt-BR" smtClean="0"/>
              <a:t>03/06/2013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935A-B2B8-4A77-9F07-99E48CC2C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5496" y="5229200"/>
            <a:ext cx="77768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Dispositivos Físicos</a:t>
            </a:r>
            <a:endParaRPr lang="pt-BR" sz="4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5496" y="4005064"/>
            <a:ext cx="77768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err="1" smtClean="0">
                <a:solidFill>
                  <a:schemeClr val="tx1"/>
                </a:solidFill>
              </a:rPr>
              <a:t>Microprogramação</a:t>
            </a:r>
            <a:endParaRPr lang="pt-BR" sz="4800" dirty="0" smtClean="0">
              <a:solidFill>
                <a:schemeClr val="tx1"/>
              </a:solidFill>
            </a:endParaRPr>
          </a:p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(Linguagem de Máquina)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5496" y="2780928"/>
            <a:ext cx="77768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Sistema Operacional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496" y="332656"/>
            <a:ext cx="77768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Aplicações de Usuário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496" y="1556792"/>
            <a:ext cx="388843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Compilador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23928" y="1556792"/>
            <a:ext cx="388843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Interpretador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0" name="Chave direita 9"/>
          <p:cNvSpPr/>
          <p:nvPr/>
        </p:nvSpPr>
        <p:spPr>
          <a:xfrm>
            <a:off x="7812360" y="1556792"/>
            <a:ext cx="216024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direita 10"/>
          <p:cNvSpPr/>
          <p:nvPr/>
        </p:nvSpPr>
        <p:spPr>
          <a:xfrm>
            <a:off x="7812360" y="4005064"/>
            <a:ext cx="216024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956376" y="2494637"/>
            <a:ext cx="123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Programas </a:t>
            </a:r>
          </a:p>
          <a:p>
            <a:r>
              <a:rPr lang="pt-BR" dirty="0" smtClean="0"/>
              <a:t>do sistema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56376" y="4869160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7651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3</cp:revision>
  <dcterms:created xsi:type="dcterms:W3CDTF">2013-06-03T20:05:48Z</dcterms:created>
  <dcterms:modified xsi:type="dcterms:W3CDTF">2013-06-03T21:56:06Z</dcterms:modified>
</cp:coreProperties>
</file>