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2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6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16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5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1E0D-7C69-4E2F-8FC7-453A8FC64446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6C45-EE2F-41C1-8070-AAB6DD2EB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52736"/>
            <a:ext cx="4392488" cy="324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4067944" y="5157192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596336" y="5157192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(1 s)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11960" y="443711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23528" y="1052736"/>
            <a:ext cx="3312368" cy="4017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Memória Principal</a:t>
            </a: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endParaRPr lang="pt-BR" sz="3200" b="1" dirty="0">
              <a:solidFill>
                <a:schemeClr val="tx1"/>
              </a:solidFill>
            </a:endParaRPr>
          </a:p>
          <a:p>
            <a:pPr algn="ctr"/>
            <a:endParaRPr lang="pt-BR" sz="3200" b="1" dirty="0" smtClean="0">
              <a:solidFill>
                <a:schemeClr val="tx1"/>
              </a:solidFill>
            </a:endParaRPr>
          </a:p>
          <a:p>
            <a:pPr algn="ctr"/>
            <a:endParaRPr lang="pt-BR" sz="3200" b="1" dirty="0">
              <a:solidFill>
                <a:schemeClr val="tx1"/>
              </a:solidFill>
            </a:endParaRPr>
          </a:p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4437112"/>
            <a:ext cx="43204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P2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20072" y="4437112"/>
            <a:ext cx="43204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P3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724128" y="443711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228184" y="4437112"/>
            <a:ext cx="43204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732240" y="4437112"/>
            <a:ext cx="43204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236296" y="443711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P1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740352" y="4437112"/>
            <a:ext cx="43204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P2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244408" y="4437112"/>
            <a:ext cx="43204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P3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55576" y="1916832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P1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755576" y="2708920"/>
            <a:ext cx="237626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P3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55576" y="3501008"/>
            <a:ext cx="2376264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P2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55576" y="4293096"/>
            <a:ext cx="237626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OPERACIONAL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8527" y="5579948"/>
            <a:ext cx="32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 Compartilhamento </a:t>
            </a:r>
            <a:r>
              <a:rPr lang="pt-BR" dirty="0" smtClean="0"/>
              <a:t>do </a:t>
            </a:r>
            <a:r>
              <a:rPr lang="pt-BR" dirty="0" smtClean="0"/>
              <a:t>espaço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859248" y="5651956"/>
            <a:ext cx="324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 </a:t>
            </a:r>
            <a:r>
              <a:rPr lang="pt-BR" smtClean="0"/>
              <a:t>Compartilhamento </a:t>
            </a:r>
            <a:r>
              <a:rPr lang="pt-BR" smtClean="0"/>
              <a:t>do </a:t>
            </a:r>
            <a:r>
              <a:rPr lang="pt-BR" dirty="0" smtClean="0"/>
              <a:t>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209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Apresentação na tela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5</cp:revision>
  <dcterms:created xsi:type="dcterms:W3CDTF">2013-06-04T00:47:38Z</dcterms:created>
  <dcterms:modified xsi:type="dcterms:W3CDTF">2013-06-04T12:30:57Z</dcterms:modified>
</cp:coreProperties>
</file>