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2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0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7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17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4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12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E781-44BD-4271-8481-E75D8292DCBA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0227-696B-456E-ACC9-7ED255714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54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QSR7Jb6QIpNj2rDuSyQlvCQjsn7MHdo5JVMjQ4FXyzzx_RT7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667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635896" y="404664"/>
            <a:ext cx="145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Diretório Raiz</a:t>
            </a:r>
            <a:endParaRPr lang="pt-BR" dirty="0"/>
          </a:p>
        </p:txBody>
      </p:sp>
      <p:pic>
        <p:nvPicPr>
          <p:cNvPr id="6" name="Picture 2" descr="https://encrypted-tbn0.gstatic.com/images?q=tbn:ANd9GcQSR7Jb6QIpNj2rDuSyQlvCQjsn7MHdo5JVMjQ4FXyzzx_RT7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469194" y="1907540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Músicas</a:t>
            </a:r>
            <a:endParaRPr lang="pt-BR" dirty="0"/>
          </a:p>
        </p:txBody>
      </p:sp>
      <p:pic>
        <p:nvPicPr>
          <p:cNvPr id="8" name="Picture 2" descr="https://encrypted-tbn0.gstatic.com/images?q=tbn:ANd9GcQSR7Jb6QIpNj2rDuSyQlvCQjsn7MHdo5JVMjQ4FXyzzx_RT7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9813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868144" y="191683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UFPB</a:t>
            </a:r>
            <a:endParaRPr lang="pt-BR" dirty="0"/>
          </a:p>
        </p:txBody>
      </p:sp>
      <p:pic>
        <p:nvPicPr>
          <p:cNvPr id="10" name="Picture 2" descr="https://encrypted-tbn0.gstatic.com/images?q=tbn:ANd9GcQSR7Jb6QIpNj2rDuSyQlvCQjsn7MHdo5JVMjQ4FXyzzx_RT7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5431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3923928" y="3563724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Computação</a:t>
            </a:r>
            <a:endParaRPr lang="pt-BR" dirty="0"/>
          </a:p>
        </p:txBody>
      </p:sp>
      <p:pic>
        <p:nvPicPr>
          <p:cNvPr id="12" name="Picture 2" descr="https://encrypted-tbn0.gstatic.com/images?q=tbn:ANd9GcQSR7Jb6QIpNj2rDuSyQlvCQjsn7MHdo5JVMjQ4FXyzzx_RT7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66360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7112628" y="3573016"/>
            <a:ext cx="14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Programação</a:t>
            </a:r>
            <a:endParaRPr lang="pt-BR" dirty="0"/>
          </a:p>
        </p:txBody>
      </p:sp>
      <p:cxnSp>
        <p:nvCxnSpPr>
          <p:cNvPr id="14" name="Conector reto 13"/>
          <p:cNvCxnSpPr>
            <a:endCxn id="6" idx="3"/>
          </p:cNvCxnSpPr>
          <p:nvPr/>
        </p:nvCxnSpPr>
        <p:spPr>
          <a:xfrm flipH="1">
            <a:off x="2483768" y="1412776"/>
            <a:ext cx="1440160" cy="111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8" idx="1"/>
          </p:cNvCxnSpPr>
          <p:nvPr/>
        </p:nvCxnSpPr>
        <p:spPr>
          <a:xfrm>
            <a:off x="4608004" y="1412776"/>
            <a:ext cx="1044116" cy="112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5091680" y="2924944"/>
            <a:ext cx="776464" cy="126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12" idx="1"/>
          </p:cNvCxnSpPr>
          <p:nvPr/>
        </p:nvCxnSpPr>
        <p:spPr>
          <a:xfrm>
            <a:off x="6444208" y="2924944"/>
            <a:ext cx="864096" cy="127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encrypted-tbn1.gstatic.com/images?q=tbn:ANd9GcSZcAbj1jTbdj2qVGJHRB5ciVvdLo6WQzAp_1jtClPj2MT7ey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013176"/>
            <a:ext cx="711523" cy="7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843808" y="5724699"/>
            <a:ext cx="221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História do Computador.pdf</a:t>
            </a:r>
            <a:endParaRPr lang="pt-BR" sz="1400" dirty="0"/>
          </a:p>
        </p:txBody>
      </p:sp>
      <p:pic>
        <p:nvPicPr>
          <p:cNvPr id="1030" name="Picture 6" descr="https://encrypted-tbn1.gstatic.com/images?q=tbn:ANd9GcSGmYxXd7EUqZ3A0MQTIm9TGf32jfZdLpwG181UZy7Iqq9EjCaWu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5184"/>
            <a:ext cx="659260" cy="65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5060104" y="5724699"/>
            <a:ext cx="1193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Anotações.txt</a:t>
            </a:r>
            <a:endParaRPr lang="pt-BR" sz="1400" dirty="0"/>
          </a:p>
        </p:txBody>
      </p:sp>
      <p:pic>
        <p:nvPicPr>
          <p:cNvPr id="1032" name="Picture 8" descr="https://encrypted-tbn2.gstatic.com/images?q=tbn:ANd9GcTW_B2v1y_kgn8Sdui6i_K5zb2v8hv_v-474GvKu0mRbkfw2ZZCc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72659"/>
            <a:ext cx="397731" cy="4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TW_B2v1y_kgn8Sdui6i_K5zb2v8hv_v-474GvKu0mRbkfw2ZZCc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223" y="5157192"/>
            <a:ext cx="399275" cy="4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/>
          <p:cNvSpPr txBox="1"/>
          <p:nvPr/>
        </p:nvSpPr>
        <p:spPr>
          <a:xfrm>
            <a:off x="17050" y="5713511"/>
            <a:ext cx="138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Chico Cesar.mp3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30729" y="5713511"/>
            <a:ext cx="14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Zé Ramalho.mp3</a:t>
            </a:r>
            <a:endParaRPr lang="pt-BR" sz="1400" dirty="0"/>
          </a:p>
        </p:txBody>
      </p:sp>
      <p:cxnSp>
        <p:nvCxnSpPr>
          <p:cNvPr id="31" name="Conector reto 30"/>
          <p:cNvCxnSpPr>
            <a:stCxn id="1032" idx="0"/>
          </p:cNvCxnSpPr>
          <p:nvPr/>
        </p:nvCxnSpPr>
        <p:spPr>
          <a:xfrm flipV="1">
            <a:off x="738418" y="2924944"/>
            <a:ext cx="881254" cy="224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7268" y="3078252"/>
            <a:ext cx="0" cy="193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3923928" y="4581128"/>
            <a:ext cx="35148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788024" y="4581128"/>
            <a:ext cx="506857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https://encrypted-tbn3.gstatic.com/images?q=tbn:ANd9GcR785M_m3XovcYUsRDnrXUc3mcZu9IVXUmb4dSNNSIq7XjTnBi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6749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https://encrypted-tbn3.gstatic.com/images?q=tbn:ANd9GcR785M_m3XovcYUsRDnrXUc3mcZu9IVXUmb4dSNNSIq7XjTnBi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256" y="5301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ixaDeTexto 47"/>
          <p:cNvSpPr txBox="1"/>
          <p:nvPr/>
        </p:nvSpPr>
        <p:spPr>
          <a:xfrm>
            <a:off x="6516216" y="5733256"/>
            <a:ext cx="1130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HelloWorld.c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905609" y="5733256"/>
            <a:ext cx="100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Quicksort.c</a:t>
            </a:r>
            <a:endParaRPr lang="pt-BR" sz="1400" dirty="0"/>
          </a:p>
        </p:txBody>
      </p:sp>
      <p:sp>
        <p:nvSpPr>
          <p:cNvPr id="40" name="Chave esquerda 39"/>
          <p:cNvSpPr/>
          <p:nvPr/>
        </p:nvSpPr>
        <p:spPr>
          <a:xfrm rot="16200000">
            <a:off x="4370141" y="1781264"/>
            <a:ext cx="265419" cy="8790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3999093" y="6381328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cxnSp>
        <p:nvCxnSpPr>
          <p:cNvPr id="43" name="Conector reto 42"/>
          <p:cNvCxnSpPr>
            <a:stCxn id="1038" idx="0"/>
          </p:cNvCxnSpPr>
          <p:nvPr/>
        </p:nvCxnSpPr>
        <p:spPr>
          <a:xfrm flipV="1">
            <a:off x="7104856" y="4581128"/>
            <a:ext cx="542247" cy="68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endCxn id="47" idx="0"/>
          </p:cNvCxnSpPr>
          <p:nvPr/>
        </p:nvCxnSpPr>
        <p:spPr>
          <a:xfrm>
            <a:off x="8028384" y="4581128"/>
            <a:ext cx="4194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0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3</cp:revision>
  <dcterms:created xsi:type="dcterms:W3CDTF">2013-06-04T11:45:00Z</dcterms:created>
  <dcterms:modified xsi:type="dcterms:W3CDTF">2013-06-04T12:14:39Z</dcterms:modified>
</cp:coreProperties>
</file>