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68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2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4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57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87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6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43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E040-9E2F-4546-9A2B-8689E875AECF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E3BD-97F4-4C68-A353-D004483B5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5013176"/>
            <a:ext cx="374441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Núcleo SO</a:t>
            </a:r>
            <a:endParaRPr lang="pt-BR" sz="40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99592" y="1196752"/>
            <a:ext cx="374441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b="1" dirty="0">
              <a:solidFill>
                <a:schemeClr val="tx1"/>
              </a:solidFill>
            </a:endParaRPr>
          </a:p>
        </p:txBody>
      </p:sp>
      <p:sp>
        <p:nvSpPr>
          <p:cNvPr id="6" name="Chave esquerda 5"/>
          <p:cNvSpPr/>
          <p:nvPr/>
        </p:nvSpPr>
        <p:spPr>
          <a:xfrm>
            <a:off x="625415" y="1169042"/>
            <a:ext cx="216024" cy="3816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>
            <a:off x="683568" y="5013176"/>
            <a:ext cx="157871" cy="1224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36512" y="2833772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Espaço</a:t>
            </a:r>
          </a:p>
          <a:p>
            <a:r>
              <a:rPr lang="pt-BR" sz="1400" dirty="0" smtClean="0"/>
              <a:t>Usuário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50" y="5354052"/>
            <a:ext cx="69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Espaço</a:t>
            </a:r>
          </a:p>
          <a:p>
            <a:r>
              <a:rPr lang="pt-BR" sz="1400" dirty="0" smtClean="0"/>
              <a:t>Núcleo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5076056" y="5013176"/>
            <a:ext cx="374441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Núcleo SO</a:t>
            </a:r>
            <a:endParaRPr lang="pt-BR" sz="4000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55418" y="1165385"/>
            <a:ext cx="374441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b="1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6156176" y="2132856"/>
            <a:ext cx="1584176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 16"/>
          <p:cNvSpPr/>
          <p:nvPr/>
        </p:nvSpPr>
        <p:spPr>
          <a:xfrm>
            <a:off x="6876256" y="2420888"/>
            <a:ext cx="139253" cy="900546"/>
          </a:xfrm>
          <a:custGeom>
            <a:avLst/>
            <a:gdLst>
              <a:gd name="connsiteX0" fmla="*/ 55418 w 139253"/>
              <a:gd name="connsiteY0" fmla="*/ 0 h 900546"/>
              <a:gd name="connsiteX1" fmla="*/ 138545 w 139253"/>
              <a:gd name="connsiteY1" fmla="*/ 166255 h 900546"/>
              <a:gd name="connsiteX2" fmla="*/ 13855 w 139253"/>
              <a:gd name="connsiteY2" fmla="*/ 332509 h 900546"/>
              <a:gd name="connsiteX3" fmla="*/ 124691 w 139253"/>
              <a:gd name="connsiteY3" fmla="*/ 498764 h 900546"/>
              <a:gd name="connsiteX4" fmla="*/ 0 w 139253"/>
              <a:gd name="connsiteY4" fmla="*/ 720437 h 900546"/>
              <a:gd name="connsiteX5" fmla="*/ 124691 w 139253"/>
              <a:gd name="connsiteY5" fmla="*/ 886691 h 900546"/>
              <a:gd name="connsiteX6" fmla="*/ 124691 w 139253"/>
              <a:gd name="connsiteY6" fmla="*/ 886691 h 900546"/>
              <a:gd name="connsiteX7" fmla="*/ 138545 w 139253"/>
              <a:gd name="connsiteY7" fmla="*/ 900546 h 9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53" h="900546">
                <a:moveTo>
                  <a:pt x="55418" y="0"/>
                </a:moveTo>
                <a:cubicBezTo>
                  <a:pt x="100445" y="55418"/>
                  <a:pt x="145472" y="110837"/>
                  <a:pt x="138545" y="166255"/>
                </a:cubicBezTo>
                <a:cubicBezTo>
                  <a:pt x="131618" y="221673"/>
                  <a:pt x="16164" y="277091"/>
                  <a:pt x="13855" y="332509"/>
                </a:cubicBezTo>
                <a:cubicBezTo>
                  <a:pt x="11546" y="387927"/>
                  <a:pt x="127000" y="434109"/>
                  <a:pt x="124691" y="498764"/>
                </a:cubicBezTo>
                <a:cubicBezTo>
                  <a:pt x="122382" y="563419"/>
                  <a:pt x="0" y="655783"/>
                  <a:pt x="0" y="720437"/>
                </a:cubicBezTo>
                <a:cubicBezTo>
                  <a:pt x="0" y="785091"/>
                  <a:pt x="124691" y="886691"/>
                  <a:pt x="124691" y="886691"/>
                </a:cubicBezTo>
                <a:lnTo>
                  <a:pt x="124691" y="886691"/>
                </a:lnTo>
                <a:lnTo>
                  <a:pt x="138545" y="900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971600" y="2348880"/>
            <a:ext cx="1152128" cy="11787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1475656" y="2483055"/>
            <a:ext cx="139253" cy="900546"/>
          </a:xfrm>
          <a:custGeom>
            <a:avLst/>
            <a:gdLst>
              <a:gd name="connsiteX0" fmla="*/ 55418 w 139253"/>
              <a:gd name="connsiteY0" fmla="*/ 0 h 900546"/>
              <a:gd name="connsiteX1" fmla="*/ 138545 w 139253"/>
              <a:gd name="connsiteY1" fmla="*/ 166255 h 900546"/>
              <a:gd name="connsiteX2" fmla="*/ 13855 w 139253"/>
              <a:gd name="connsiteY2" fmla="*/ 332509 h 900546"/>
              <a:gd name="connsiteX3" fmla="*/ 124691 w 139253"/>
              <a:gd name="connsiteY3" fmla="*/ 498764 h 900546"/>
              <a:gd name="connsiteX4" fmla="*/ 0 w 139253"/>
              <a:gd name="connsiteY4" fmla="*/ 720437 h 900546"/>
              <a:gd name="connsiteX5" fmla="*/ 124691 w 139253"/>
              <a:gd name="connsiteY5" fmla="*/ 886691 h 900546"/>
              <a:gd name="connsiteX6" fmla="*/ 124691 w 139253"/>
              <a:gd name="connsiteY6" fmla="*/ 886691 h 900546"/>
              <a:gd name="connsiteX7" fmla="*/ 138545 w 139253"/>
              <a:gd name="connsiteY7" fmla="*/ 900546 h 9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53" h="900546">
                <a:moveTo>
                  <a:pt x="55418" y="0"/>
                </a:moveTo>
                <a:cubicBezTo>
                  <a:pt x="100445" y="55418"/>
                  <a:pt x="145472" y="110837"/>
                  <a:pt x="138545" y="166255"/>
                </a:cubicBezTo>
                <a:cubicBezTo>
                  <a:pt x="131618" y="221673"/>
                  <a:pt x="16164" y="277091"/>
                  <a:pt x="13855" y="332509"/>
                </a:cubicBezTo>
                <a:cubicBezTo>
                  <a:pt x="11546" y="387927"/>
                  <a:pt x="127000" y="434109"/>
                  <a:pt x="124691" y="498764"/>
                </a:cubicBezTo>
                <a:cubicBezTo>
                  <a:pt x="122382" y="563419"/>
                  <a:pt x="0" y="655783"/>
                  <a:pt x="0" y="720437"/>
                </a:cubicBezTo>
                <a:cubicBezTo>
                  <a:pt x="0" y="785091"/>
                  <a:pt x="124691" y="886691"/>
                  <a:pt x="124691" y="886691"/>
                </a:cubicBezTo>
                <a:lnTo>
                  <a:pt x="124691" y="886691"/>
                </a:lnTo>
                <a:lnTo>
                  <a:pt x="138545" y="900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195736" y="2348880"/>
            <a:ext cx="1152128" cy="11787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2699792" y="2483055"/>
            <a:ext cx="139253" cy="900546"/>
          </a:xfrm>
          <a:custGeom>
            <a:avLst/>
            <a:gdLst>
              <a:gd name="connsiteX0" fmla="*/ 55418 w 139253"/>
              <a:gd name="connsiteY0" fmla="*/ 0 h 900546"/>
              <a:gd name="connsiteX1" fmla="*/ 138545 w 139253"/>
              <a:gd name="connsiteY1" fmla="*/ 166255 h 900546"/>
              <a:gd name="connsiteX2" fmla="*/ 13855 w 139253"/>
              <a:gd name="connsiteY2" fmla="*/ 332509 h 900546"/>
              <a:gd name="connsiteX3" fmla="*/ 124691 w 139253"/>
              <a:gd name="connsiteY3" fmla="*/ 498764 h 900546"/>
              <a:gd name="connsiteX4" fmla="*/ 0 w 139253"/>
              <a:gd name="connsiteY4" fmla="*/ 720437 h 900546"/>
              <a:gd name="connsiteX5" fmla="*/ 124691 w 139253"/>
              <a:gd name="connsiteY5" fmla="*/ 886691 h 900546"/>
              <a:gd name="connsiteX6" fmla="*/ 124691 w 139253"/>
              <a:gd name="connsiteY6" fmla="*/ 886691 h 900546"/>
              <a:gd name="connsiteX7" fmla="*/ 138545 w 139253"/>
              <a:gd name="connsiteY7" fmla="*/ 900546 h 9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53" h="900546">
                <a:moveTo>
                  <a:pt x="55418" y="0"/>
                </a:moveTo>
                <a:cubicBezTo>
                  <a:pt x="100445" y="55418"/>
                  <a:pt x="145472" y="110837"/>
                  <a:pt x="138545" y="166255"/>
                </a:cubicBezTo>
                <a:cubicBezTo>
                  <a:pt x="131618" y="221673"/>
                  <a:pt x="16164" y="277091"/>
                  <a:pt x="13855" y="332509"/>
                </a:cubicBezTo>
                <a:cubicBezTo>
                  <a:pt x="11546" y="387927"/>
                  <a:pt x="127000" y="434109"/>
                  <a:pt x="124691" y="498764"/>
                </a:cubicBezTo>
                <a:cubicBezTo>
                  <a:pt x="122382" y="563419"/>
                  <a:pt x="0" y="655783"/>
                  <a:pt x="0" y="720437"/>
                </a:cubicBezTo>
                <a:cubicBezTo>
                  <a:pt x="0" y="785091"/>
                  <a:pt x="124691" y="886691"/>
                  <a:pt x="124691" y="886691"/>
                </a:cubicBezTo>
                <a:lnTo>
                  <a:pt x="124691" y="886691"/>
                </a:lnTo>
                <a:lnTo>
                  <a:pt x="138545" y="900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417139" y="2348880"/>
            <a:ext cx="1152128" cy="11787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3923928" y="2492896"/>
            <a:ext cx="139253" cy="900546"/>
          </a:xfrm>
          <a:custGeom>
            <a:avLst/>
            <a:gdLst>
              <a:gd name="connsiteX0" fmla="*/ 55418 w 139253"/>
              <a:gd name="connsiteY0" fmla="*/ 0 h 900546"/>
              <a:gd name="connsiteX1" fmla="*/ 138545 w 139253"/>
              <a:gd name="connsiteY1" fmla="*/ 166255 h 900546"/>
              <a:gd name="connsiteX2" fmla="*/ 13855 w 139253"/>
              <a:gd name="connsiteY2" fmla="*/ 332509 h 900546"/>
              <a:gd name="connsiteX3" fmla="*/ 124691 w 139253"/>
              <a:gd name="connsiteY3" fmla="*/ 498764 h 900546"/>
              <a:gd name="connsiteX4" fmla="*/ 0 w 139253"/>
              <a:gd name="connsiteY4" fmla="*/ 720437 h 900546"/>
              <a:gd name="connsiteX5" fmla="*/ 124691 w 139253"/>
              <a:gd name="connsiteY5" fmla="*/ 886691 h 900546"/>
              <a:gd name="connsiteX6" fmla="*/ 124691 w 139253"/>
              <a:gd name="connsiteY6" fmla="*/ 886691 h 900546"/>
              <a:gd name="connsiteX7" fmla="*/ 138545 w 139253"/>
              <a:gd name="connsiteY7" fmla="*/ 900546 h 9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53" h="900546">
                <a:moveTo>
                  <a:pt x="55418" y="0"/>
                </a:moveTo>
                <a:cubicBezTo>
                  <a:pt x="100445" y="55418"/>
                  <a:pt x="145472" y="110837"/>
                  <a:pt x="138545" y="166255"/>
                </a:cubicBezTo>
                <a:cubicBezTo>
                  <a:pt x="131618" y="221673"/>
                  <a:pt x="16164" y="277091"/>
                  <a:pt x="13855" y="332509"/>
                </a:cubicBezTo>
                <a:cubicBezTo>
                  <a:pt x="11546" y="387927"/>
                  <a:pt x="127000" y="434109"/>
                  <a:pt x="124691" y="498764"/>
                </a:cubicBezTo>
                <a:cubicBezTo>
                  <a:pt x="122382" y="563419"/>
                  <a:pt x="0" y="655783"/>
                  <a:pt x="0" y="720437"/>
                </a:cubicBezTo>
                <a:cubicBezTo>
                  <a:pt x="0" y="785091"/>
                  <a:pt x="124691" y="886691"/>
                  <a:pt x="124691" y="886691"/>
                </a:cubicBezTo>
                <a:lnTo>
                  <a:pt x="124691" y="886691"/>
                </a:lnTo>
                <a:lnTo>
                  <a:pt x="138545" y="900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7241059" y="2456446"/>
            <a:ext cx="139253" cy="900546"/>
          </a:xfrm>
          <a:custGeom>
            <a:avLst/>
            <a:gdLst>
              <a:gd name="connsiteX0" fmla="*/ 55418 w 139253"/>
              <a:gd name="connsiteY0" fmla="*/ 0 h 900546"/>
              <a:gd name="connsiteX1" fmla="*/ 138545 w 139253"/>
              <a:gd name="connsiteY1" fmla="*/ 166255 h 900546"/>
              <a:gd name="connsiteX2" fmla="*/ 13855 w 139253"/>
              <a:gd name="connsiteY2" fmla="*/ 332509 h 900546"/>
              <a:gd name="connsiteX3" fmla="*/ 124691 w 139253"/>
              <a:gd name="connsiteY3" fmla="*/ 498764 h 900546"/>
              <a:gd name="connsiteX4" fmla="*/ 0 w 139253"/>
              <a:gd name="connsiteY4" fmla="*/ 720437 h 900546"/>
              <a:gd name="connsiteX5" fmla="*/ 124691 w 139253"/>
              <a:gd name="connsiteY5" fmla="*/ 886691 h 900546"/>
              <a:gd name="connsiteX6" fmla="*/ 124691 w 139253"/>
              <a:gd name="connsiteY6" fmla="*/ 886691 h 900546"/>
              <a:gd name="connsiteX7" fmla="*/ 138545 w 139253"/>
              <a:gd name="connsiteY7" fmla="*/ 900546 h 9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53" h="900546">
                <a:moveTo>
                  <a:pt x="55418" y="0"/>
                </a:moveTo>
                <a:cubicBezTo>
                  <a:pt x="100445" y="55418"/>
                  <a:pt x="145472" y="110837"/>
                  <a:pt x="138545" y="166255"/>
                </a:cubicBezTo>
                <a:cubicBezTo>
                  <a:pt x="131618" y="221673"/>
                  <a:pt x="16164" y="277091"/>
                  <a:pt x="13855" y="332509"/>
                </a:cubicBezTo>
                <a:cubicBezTo>
                  <a:pt x="11546" y="387927"/>
                  <a:pt x="127000" y="434109"/>
                  <a:pt x="124691" y="498764"/>
                </a:cubicBezTo>
                <a:cubicBezTo>
                  <a:pt x="122382" y="563419"/>
                  <a:pt x="0" y="655783"/>
                  <a:pt x="0" y="720437"/>
                </a:cubicBezTo>
                <a:cubicBezTo>
                  <a:pt x="0" y="785091"/>
                  <a:pt x="124691" y="886691"/>
                  <a:pt x="124691" y="886691"/>
                </a:cubicBezTo>
                <a:lnTo>
                  <a:pt x="124691" y="886691"/>
                </a:lnTo>
                <a:lnTo>
                  <a:pt x="138545" y="900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6520979" y="2420888"/>
            <a:ext cx="139253" cy="900546"/>
          </a:xfrm>
          <a:custGeom>
            <a:avLst/>
            <a:gdLst>
              <a:gd name="connsiteX0" fmla="*/ 55418 w 139253"/>
              <a:gd name="connsiteY0" fmla="*/ 0 h 900546"/>
              <a:gd name="connsiteX1" fmla="*/ 138545 w 139253"/>
              <a:gd name="connsiteY1" fmla="*/ 166255 h 900546"/>
              <a:gd name="connsiteX2" fmla="*/ 13855 w 139253"/>
              <a:gd name="connsiteY2" fmla="*/ 332509 h 900546"/>
              <a:gd name="connsiteX3" fmla="*/ 124691 w 139253"/>
              <a:gd name="connsiteY3" fmla="*/ 498764 h 900546"/>
              <a:gd name="connsiteX4" fmla="*/ 0 w 139253"/>
              <a:gd name="connsiteY4" fmla="*/ 720437 h 900546"/>
              <a:gd name="connsiteX5" fmla="*/ 124691 w 139253"/>
              <a:gd name="connsiteY5" fmla="*/ 886691 h 900546"/>
              <a:gd name="connsiteX6" fmla="*/ 124691 w 139253"/>
              <a:gd name="connsiteY6" fmla="*/ 886691 h 900546"/>
              <a:gd name="connsiteX7" fmla="*/ 138545 w 139253"/>
              <a:gd name="connsiteY7" fmla="*/ 900546 h 90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53" h="900546">
                <a:moveTo>
                  <a:pt x="55418" y="0"/>
                </a:moveTo>
                <a:cubicBezTo>
                  <a:pt x="100445" y="55418"/>
                  <a:pt x="145472" y="110837"/>
                  <a:pt x="138545" y="166255"/>
                </a:cubicBezTo>
                <a:cubicBezTo>
                  <a:pt x="131618" y="221673"/>
                  <a:pt x="16164" y="277091"/>
                  <a:pt x="13855" y="332509"/>
                </a:cubicBezTo>
                <a:cubicBezTo>
                  <a:pt x="11546" y="387927"/>
                  <a:pt x="127000" y="434109"/>
                  <a:pt x="124691" y="498764"/>
                </a:cubicBezTo>
                <a:cubicBezTo>
                  <a:pt x="122382" y="563419"/>
                  <a:pt x="0" y="655783"/>
                  <a:pt x="0" y="720437"/>
                </a:cubicBezTo>
                <a:cubicBezTo>
                  <a:pt x="0" y="785091"/>
                  <a:pt x="124691" y="886691"/>
                  <a:pt x="124691" y="886691"/>
                </a:cubicBezTo>
                <a:lnTo>
                  <a:pt x="124691" y="886691"/>
                </a:lnTo>
                <a:lnTo>
                  <a:pt x="138545" y="900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2288147" y="442782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608627" y="4365104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cxnSp>
        <p:nvCxnSpPr>
          <p:cNvPr id="29" name="Conector de seta reta 28"/>
          <p:cNvCxnSpPr>
            <a:stCxn id="26" idx="0"/>
          </p:cNvCxnSpPr>
          <p:nvPr/>
        </p:nvCxnSpPr>
        <p:spPr>
          <a:xfrm flipH="1" flipV="1">
            <a:off x="1614909" y="3645024"/>
            <a:ext cx="1095085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2771800" y="36450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2839045" y="3717032"/>
            <a:ext cx="108488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6660232" y="3393442"/>
            <a:ext cx="216024" cy="971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 flipV="1">
            <a:off x="7015509" y="3393442"/>
            <a:ext cx="14964" cy="971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7241059" y="3393442"/>
            <a:ext cx="69626" cy="971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219795" y="548680"/>
            <a:ext cx="129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Processo</a:t>
            </a:r>
            <a:endParaRPr lang="pt-BR" sz="2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39552" y="54868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Processo 1</a:t>
            </a:r>
            <a:endParaRPr lang="pt-BR" sz="2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123728" y="54868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Processo 2</a:t>
            </a:r>
            <a:endParaRPr lang="pt-BR" sz="2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707904" y="54868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Processo 3</a:t>
            </a:r>
            <a:endParaRPr lang="pt-BR" sz="2400" dirty="0"/>
          </a:p>
        </p:txBody>
      </p:sp>
      <p:cxnSp>
        <p:nvCxnSpPr>
          <p:cNvPr id="47" name="Conector de seta reta 46"/>
          <p:cNvCxnSpPr>
            <a:stCxn id="43" idx="2"/>
          </p:cNvCxnSpPr>
          <p:nvPr/>
        </p:nvCxnSpPr>
        <p:spPr>
          <a:xfrm>
            <a:off x="1298670" y="1010345"/>
            <a:ext cx="193294" cy="1188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44" idx="2"/>
          </p:cNvCxnSpPr>
          <p:nvPr/>
        </p:nvCxnSpPr>
        <p:spPr>
          <a:xfrm flipH="1">
            <a:off x="2769419" y="1010345"/>
            <a:ext cx="113427" cy="112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45" idx="2"/>
          </p:cNvCxnSpPr>
          <p:nvPr/>
        </p:nvCxnSpPr>
        <p:spPr>
          <a:xfrm flipH="1">
            <a:off x="4063181" y="1010345"/>
            <a:ext cx="403841" cy="1188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2" idx="2"/>
          </p:cNvCxnSpPr>
          <p:nvPr/>
        </p:nvCxnSpPr>
        <p:spPr>
          <a:xfrm>
            <a:off x="6866703" y="1010345"/>
            <a:ext cx="9553" cy="97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769418" y="638132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804248" y="63720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707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2</cp:revision>
  <dcterms:created xsi:type="dcterms:W3CDTF">2013-06-04T11:12:03Z</dcterms:created>
  <dcterms:modified xsi:type="dcterms:W3CDTF">2013-06-04T11:28:29Z</dcterms:modified>
</cp:coreProperties>
</file>