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C0A1-2109-4225-8082-D8B01052EC44}" type="datetimeFigureOut">
              <a:rPr lang="pt-BR" smtClean="0"/>
              <a:t>10/01/2013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2F62-D412-48A2-A313-0D534C335B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54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C0A1-2109-4225-8082-D8B01052EC44}" type="datetimeFigureOut">
              <a:rPr lang="pt-BR" smtClean="0"/>
              <a:t>10/01/2013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2F62-D412-48A2-A313-0D534C335B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70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C0A1-2109-4225-8082-D8B01052EC44}" type="datetimeFigureOut">
              <a:rPr lang="pt-BR" smtClean="0"/>
              <a:t>10/01/2013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2F62-D412-48A2-A313-0D534C335B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64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C0A1-2109-4225-8082-D8B01052EC44}" type="datetimeFigureOut">
              <a:rPr lang="pt-BR" smtClean="0"/>
              <a:t>10/01/2013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2F62-D412-48A2-A313-0D534C335B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65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C0A1-2109-4225-8082-D8B01052EC44}" type="datetimeFigureOut">
              <a:rPr lang="pt-BR" smtClean="0"/>
              <a:t>10/01/2013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2F62-D412-48A2-A313-0D534C335B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38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C0A1-2109-4225-8082-D8B01052EC44}" type="datetimeFigureOut">
              <a:rPr lang="pt-BR" smtClean="0"/>
              <a:t>10/01/2013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2F62-D412-48A2-A313-0D534C335B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37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C0A1-2109-4225-8082-D8B01052EC44}" type="datetimeFigureOut">
              <a:rPr lang="pt-BR" smtClean="0"/>
              <a:t>10/01/2013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2F62-D412-48A2-A313-0D534C335B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06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C0A1-2109-4225-8082-D8B01052EC44}" type="datetimeFigureOut">
              <a:rPr lang="pt-BR" smtClean="0"/>
              <a:t>10/01/2013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2F62-D412-48A2-A313-0D534C335B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57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C0A1-2109-4225-8082-D8B01052EC44}" type="datetimeFigureOut">
              <a:rPr lang="pt-BR" smtClean="0"/>
              <a:t>10/01/2013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2F62-D412-48A2-A313-0D534C335B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83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C0A1-2109-4225-8082-D8B01052EC44}" type="datetimeFigureOut">
              <a:rPr lang="pt-BR" smtClean="0"/>
              <a:t>10/01/2013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2F62-D412-48A2-A313-0D534C335B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46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C0A1-2109-4225-8082-D8B01052EC44}" type="datetimeFigureOut">
              <a:rPr lang="pt-BR" smtClean="0"/>
              <a:t>10/01/2013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2F62-D412-48A2-A313-0D534C335B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2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BC0A1-2109-4225-8082-D8B01052EC44}" type="datetimeFigureOut">
              <a:rPr lang="pt-BR" smtClean="0"/>
              <a:t>10/01/2013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A2F62-D412-48A2-A313-0D534C335B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8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3649"/>
              </p:ext>
            </p:extLst>
          </p:nvPr>
        </p:nvGraphicFramePr>
        <p:xfrm>
          <a:off x="395528" y="476672"/>
          <a:ext cx="8280928" cy="457200"/>
        </p:xfrm>
        <a:graphic>
          <a:graphicData uri="http://schemas.openxmlformats.org/drawingml/2006/table">
            <a:tbl>
              <a:tblPr firstRow="1" bandRow="1"/>
              <a:tblGrid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6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7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8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16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lipse 4"/>
          <p:cNvSpPr/>
          <p:nvPr/>
        </p:nvSpPr>
        <p:spPr>
          <a:xfrm>
            <a:off x="6084168" y="476672"/>
            <a:ext cx="504056" cy="43204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098080"/>
              </p:ext>
            </p:extLst>
          </p:nvPr>
        </p:nvGraphicFramePr>
        <p:xfrm>
          <a:off x="395536" y="1718628"/>
          <a:ext cx="8280928" cy="457200"/>
        </p:xfrm>
        <a:graphic>
          <a:graphicData uri="http://schemas.openxmlformats.org/drawingml/2006/table">
            <a:tbl>
              <a:tblPr firstRow="1" bandRow="1"/>
              <a:tblGrid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6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7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8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16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Elipse 12"/>
          <p:cNvSpPr/>
          <p:nvPr/>
        </p:nvSpPr>
        <p:spPr>
          <a:xfrm>
            <a:off x="6084176" y="1718628"/>
            <a:ext cx="504056" cy="43204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211960" y="1383740"/>
            <a:ext cx="0" cy="334888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4644008" y="1551184"/>
            <a:ext cx="576064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470084" y="16717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966028" y="16717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439470" y="16717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935414" y="16717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417503" y="16717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913447" y="16717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73740" y="16717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39265"/>
              </p:ext>
            </p:extLst>
          </p:nvPr>
        </p:nvGraphicFramePr>
        <p:xfrm>
          <a:off x="417332" y="3187824"/>
          <a:ext cx="8280928" cy="457200"/>
        </p:xfrm>
        <a:graphic>
          <a:graphicData uri="http://schemas.openxmlformats.org/drawingml/2006/table">
            <a:tbl>
              <a:tblPr firstRow="1" bandRow="1"/>
              <a:tblGrid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6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7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8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16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Elipse 24"/>
          <p:cNvSpPr/>
          <p:nvPr/>
        </p:nvSpPr>
        <p:spPr>
          <a:xfrm>
            <a:off x="6105972" y="3187824"/>
            <a:ext cx="504056" cy="43204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898060" y="2780928"/>
            <a:ext cx="0" cy="334888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H="1">
            <a:off x="6033972" y="3020380"/>
            <a:ext cx="50404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491880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987824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461266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957210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439299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935243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95536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017740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3995936" y="169093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712650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208594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6682036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238510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438490"/>
              </p:ext>
            </p:extLst>
          </p:nvPr>
        </p:nvGraphicFramePr>
        <p:xfrm>
          <a:off x="467536" y="4530824"/>
          <a:ext cx="8280928" cy="457200"/>
        </p:xfrm>
        <a:graphic>
          <a:graphicData uri="http://schemas.openxmlformats.org/drawingml/2006/table">
            <a:tbl>
              <a:tblPr firstRow="1" bandRow="1"/>
              <a:tblGrid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6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7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8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16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Elipse 42"/>
          <p:cNvSpPr/>
          <p:nvPr/>
        </p:nvSpPr>
        <p:spPr>
          <a:xfrm>
            <a:off x="6156176" y="4530824"/>
            <a:ext cx="504056" cy="43204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/>
          <p:cNvCxnSpPr/>
          <p:nvPr/>
        </p:nvCxnSpPr>
        <p:spPr>
          <a:xfrm>
            <a:off x="5868144" y="4077072"/>
            <a:ext cx="0" cy="334888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6228184" y="4339952"/>
            <a:ext cx="62037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3542084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038028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2511470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2007414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489503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985447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445740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4067944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762854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7258798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6732240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8288714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5148064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4644008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5673924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2" name="Tabela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86890"/>
              </p:ext>
            </p:extLst>
          </p:nvPr>
        </p:nvGraphicFramePr>
        <p:xfrm>
          <a:off x="489340" y="5904964"/>
          <a:ext cx="8280928" cy="457200"/>
        </p:xfrm>
        <a:graphic>
          <a:graphicData uri="http://schemas.openxmlformats.org/drawingml/2006/table">
            <a:tbl>
              <a:tblPr firstRow="1" bandRow="1"/>
              <a:tblGrid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6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7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8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16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Elipse 62"/>
          <p:cNvSpPr/>
          <p:nvPr/>
        </p:nvSpPr>
        <p:spPr>
          <a:xfrm>
            <a:off x="6177980" y="5904964"/>
            <a:ext cx="504056" cy="43204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de seta reta 63"/>
          <p:cNvCxnSpPr/>
          <p:nvPr/>
        </p:nvCxnSpPr>
        <p:spPr>
          <a:xfrm>
            <a:off x="6372200" y="5451212"/>
            <a:ext cx="0" cy="334888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3563888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3059832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2533274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2029218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1511307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1007251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467544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4089748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7784658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7280602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6754044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8310518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5169868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4665812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695728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3178742" y="44624"/>
            <a:ext cx="303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Adversário escolhe número 12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1691680" y="1052736"/>
            <a:ext cx="615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Jogador escolhe o 8 e descobre que o número escolhido é maior</a:t>
            </a:r>
            <a:endParaRPr lang="pt-BR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1137912" y="2420888"/>
            <a:ext cx="717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Jogador escolhe o 13 e descobre que o número escolhido está entre 9 e 12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1065904" y="3717032"/>
            <a:ext cx="729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Jogador escolhe o 11 e descobre que o número escolhido está entre 12 e 12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1979712" y="5085184"/>
            <a:ext cx="601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Jogador escolhe o 12 e  descobre o número, finalizando o jogo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94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188</Words>
  <Application>Microsoft Office PowerPoint</Application>
  <PresentationFormat>Apresentação na tela (4:3)</PresentationFormat>
  <Paragraphs>135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Gilberto</dc:creator>
  <cp:lastModifiedBy>Gilberto</cp:lastModifiedBy>
  <cp:revision>2</cp:revision>
  <dcterms:created xsi:type="dcterms:W3CDTF">2013-01-11T01:14:27Z</dcterms:created>
  <dcterms:modified xsi:type="dcterms:W3CDTF">2013-01-11T01:33:39Z</dcterms:modified>
</cp:coreProperties>
</file>