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9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5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7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68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8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0584-B95B-4052-B3F8-37901FFA2385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F352-3763-4DE5-93A9-F1E495C2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980728"/>
            <a:ext cx="280831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UCP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56176" y="980728"/>
            <a:ext cx="280831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Memória Principal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31840" y="3717032"/>
            <a:ext cx="28083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Controladores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31840" y="5661248"/>
            <a:ext cx="28083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E/S</a:t>
            </a:r>
            <a:endParaRPr lang="pt-BR" sz="3200" b="1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915816" y="1332384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915816" y="1484784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915816" y="1620416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915816" y="1772816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915816" y="190844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915816" y="206084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15816" y="219648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915816" y="234888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851920" y="2348880"/>
            <a:ext cx="0" cy="13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4067944" y="2204864"/>
            <a:ext cx="0" cy="149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283968" y="2060848"/>
            <a:ext cx="0" cy="164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4499992" y="1908448"/>
            <a:ext cx="0" cy="18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4716016" y="1772816"/>
            <a:ext cx="0" cy="1930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932040" y="1620416"/>
            <a:ext cx="0" cy="208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148064" y="1484784"/>
            <a:ext cx="0" cy="222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364088" y="1332384"/>
            <a:ext cx="0" cy="23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6" idx="2"/>
            <a:endCxn id="7" idx="0"/>
          </p:cNvCxnSpPr>
          <p:nvPr/>
        </p:nvCxnSpPr>
        <p:spPr>
          <a:xfrm>
            <a:off x="4535996" y="4725144"/>
            <a:ext cx="0" cy="9361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3563888" y="764704"/>
            <a:ext cx="206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Barramentos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62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88640"/>
            <a:ext cx="8856984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479574"/>
            <a:ext cx="6152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/>
              <a:t>Unidade Central de Processamento</a:t>
            </a:r>
          </a:p>
          <a:p>
            <a:pPr algn="ctr"/>
            <a:r>
              <a:rPr lang="pt-BR" sz="3200" b="1" dirty="0" smtClean="0"/>
              <a:t>UCP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323528" y="1890580"/>
            <a:ext cx="3240360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ULA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392914" y="1916832"/>
            <a:ext cx="457157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99992" y="2708920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99992" y="3284984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99992" y="4365104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499992" y="4869160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499992" y="5373216"/>
            <a:ext cx="6480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427984" y="2204864"/>
            <a:ext cx="14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235" y="3573016"/>
            <a:ext cx="2327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.</a:t>
            </a:r>
          </a:p>
          <a:p>
            <a:r>
              <a:rPr lang="pt-BR" sz="1400" b="1" dirty="0" smtClean="0"/>
              <a:t>.</a:t>
            </a:r>
          </a:p>
          <a:p>
            <a:r>
              <a:rPr lang="pt-BR" sz="1400" b="1" dirty="0"/>
              <a:t>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220072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220072" y="3275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220072" y="4365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148064" y="4869160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Contador de instrução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148064" y="5363924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Registrador de instrução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577743" y="3789040"/>
            <a:ext cx="75701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167690" y="2852936"/>
            <a:ext cx="2390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/>
              <a:t>Unidade de</a:t>
            </a:r>
          </a:p>
          <a:p>
            <a:pPr algn="ctr"/>
            <a:r>
              <a:rPr lang="pt-BR" sz="3600" b="1" dirty="0" smtClean="0"/>
              <a:t>Controle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538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267744" y="595184"/>
            <a:ext cx="4608512" cy="2016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1. </a:t>
            </a:r>
            <a:r>
              <a:rPr lang="pt-BR" sz="2400" b="1" dirty="0" smtClean="0">
                <a:solidFill>
                  <a:schemeClr val="tx1"/>
                </a:solidFill>
              </a:rPr>
              <a:t>Busca</a:t>
            </a:r>
            <a:r>
              <a:rPr lang="pt-BR" sz="2400" dirty="0" smtClean="0">
                <a:solidFill>
                  <a:schemeClr val="tx1"/>
                </a:solidFill>
              </a:rPr>
              <a:t> a próxima instrução da memória principal (indicado pelo contador de instruções) e incrementa o </a:t>
            </a:r>
            <a:r>
              <a:rPr lang="pt-BR" sz="2400" i="1" dirty="0" smtClean="0">
                <a:solidFill>
                  <a:schemeClr val="tx1"/>
                </a:solidFill>
              </a:rPr>
              <a:t>contador de instruções.</a:t>
            </a:r>
            <a:endParaRPr lang="pt-BR" sz="2400" i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580112" y="3475504"/>
            <a:ext cx="3456384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dirty="0" smtClean="0">
                <a:solidFill>
                  <a:schemeClr val="tx1"/>
                </a:solidFill>
              </a:rPr>
              <a:t>. </a:t>
            </a:r>
            <a:r>
              <a:rPr lang="pt-BR" sz="2400" b="1" dirty="0" smtClean="0">
                <a:solidFill>
                  <a:schemeClr val="tx1"/>
                </a:solidFill>
              </a:rPr>
              <a:t>Decodificação</a:t>
            </a:r>
            <a:r>
              <a:rPr lang="pt-BR" sz="2400" dirty="0" smtClean="0">
                <a:solidFill>
                  <a:schemeClr val="tx1"/>
                </a:solidFill>
              </a:rPr>
              <a:t> do padrão de bits contido no </a:t>
            </a:r>
            <a:r>
              <a:rPr lang="pt-BR" sz="2400" i="1" dirty="0" smtClean="0">
                <a:solidFill>
                  <a:schemeClr val="tx1"/>
                </a:solidFill>
              </a:rPr>
              <a:t>registrador de instruções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51520" y="3331488"/>
            <a:ext cx="3888432" cy="2016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3. </a:t>
            </a:r>
            <a:r>
              <a:rPr lang="pt-BR" sz="2400" b="1" dirty="0" smtClean="0">
                <a:solidFill>
                  <a:schemeClr val="tx1"/>
                </a:solidFill>
              </a:rPr>
              <a:t>Execução</a:t>
            </a:r>
            <a:r>
              <a:rPr lang="pt-BR" sz="2400" dirty="0" smtClean="0">
                <a:solidFill>
                  <a:schemeClr val="tx1"/>
                </a:solidFill>
              </a:rPr>
              <a:t> da ação solicitada pela instrução contida no </a:t>
            </a:r>
            <a:r>
              <a:rPr lang="pt-BR" sz="2400" i="1" dirty="0" smtClean="0">
                <a:solidFill>
                  <a:schemeClr val="tx1"/>
                </a:solidFill>
              </a:rPr>
              <a:t>registrador de instruções</a:t>
            </a:r>
            <a:endParaRPr lang="pt-BR" sz="2400" i="1" dirty="0">
              <a:solidFill>
                <a:schemeClr val="tx1"/>
              </a:solidFill>
            </a:endParaRPr>
          </a:p>
        </p:txBody>
      </p:sp>
      <p:sp>
        <p:nvSpPr>
          <p:cNvPr id="8" name="Seta circular 7"/>
          <p:cNvSpPr/>
          <p:nvPr/>
        </p:nvSpPr>
        <p:spPr>
          <a:xfrm rot="4614971">
            <a:off x="6483620" y="2138700"/>
            <a:ext cx="1449811" cy="118279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circular 8"/>
          <p:cNvSpPr/>
          <p:nvPr/>
        </p:nvSpPr>
        <p:spPr>
          <a:xfrm rot="10800000">
            <a:off x="3895904" y="4941168"/>
            <a:ext cx="1740636" cy="136815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7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circular 9"/>
          <p:cNvSpPr/>
          <p:nvPr/>
        </p:nvSpPr>
        <p:spPr>
          <a:xfrm rot="18193793">
            <a:off x="986839" y="2067890"/>
            <a:ext cx="1449811" cy="118279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76470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1011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91880" y="76470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1100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48064" y="76470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1111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76256" y="76470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0</a:t>
            </a:r>
            <a:r>
              <a:rPr lang="pt-BR" sz="3200" dirty="0" smtClean="0">
                <a:solidFill>
                  <a:schemeClr val="tx1"/>
                </a:solidFill>
              </a:rPr>
              <a:t>011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1" name="Chave direita 10"/>
          <p:cNvSpPr/>
          <p:nvPr/>
        </p:nvSpPr>
        <p:spPr>
          <a:xfrm rot="5400000">
            <a:off x="5742130" y="-837474"/>
            <a:ext cx="252028" cy="489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11688" y="1736812"/>
            <a:ext cx="210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Campo do código da</a:t>
            </a:r>
          </a:p>
          <a:p>
            <a:pPr algn="ctr"/>
            <a:r>
              <a:rPr lang="pt-BR" dirty="0" smtClean="0"/>
              <a:t>operação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41533" y="1835532"/>
            <a:ext cx="210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Campo do operando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3528" y="4042809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1011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411760" y="4042809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1100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7944" y="4042809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1111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96136" y="4042809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0</a:t>
            </a:r>
            <a:r>
              <a:rPr lang="pt-BR" sz="3200" dirty="0" smtClean="0">
                <a:solidFill>
                  <a:schemeClr val="tx1"/>
                </a:solidFill>
              </a:rPr>
              <a:t>011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8" name="Chave direita 17"/>
          <p:cNvSpPr/>
          <p:nvPr/>
        </p:nvSpPr>
        <p:spPr>
          <a:xfrm rot="16200000">
            <a:off x="4666511" y="1399275"/>
            <a:ext cx="171018" cy="489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32157" y="3356992"/>
            <a:ext cx="111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Código da</a:t>
            </a:r>
          </a:p>
          <a:p>
            <a:pPr algn="ctr"/>
            <a:r>
              <a:rPr lang="pt-BR" dirty="0" smtClean="0"/>
              <a:t>operação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207048" y="3356992"/>
            <a:ext cx="12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Operandos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91490" y="5086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920931" y="5085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713243" y="50851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435824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1000842" y="4833483"/>
            <a:ext cx="6762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123456" y="4869160"/>
            <a:ext cx="6762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844886" y="4869160"/>
            <a:ext cx="6762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6579840" y="4869160"/>
            <a:ext cx="6762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7661376" y="4129916"/>
            <a:ext cx="12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Padrão de bits</a:t>
            </a:r>
          </a:p>
          <a:p>
            <a:pPr algn="ctr"/>
            <a:r>
              <a:rPr lang="pt-BR" sz="1400" dirty="0" smtClean="0"/>
              <a:t>(16 bits)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401987" y="5066020"/>
            <a:ext cx="1623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Forma Hexadecimal</a:t>
            </a:r>
          </a:p>
          <a:p>
            <a:pPr algn="ctr"/>
            <a:r>
              <a:rPr lang="pt-BR" sz="1400" dirty="0" smtClean="0"/>
              <a:t>(4 dígitos)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901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118</Words>
  <Application>Microsoft Office PowerPoint</Application>
  <PresentationFormat>Apresentação na tela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11</cp:revision>
  <dcterms:created xsi:type="dcterms:W3CDTF">2013-05-04T14:04:37Z</dcterms:created>
  <dcterms:modified xsi:type="dcterms:W3CDTF">2013-05-05T19:11:32Z</dcterms:modified>
</cp:coreProperties>
</file>