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5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8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0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13D1-E209-4B05-BE6A-0A82A6A26A49}" type="datetimeFigureOut">
              <a:rPr lang="pt-BR" smtClean="0"/>
              <a:t>12/06/2013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8AA2-0F97-41B7-A700-8C0B97B5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404664"/>
            <a:ext cx="1728192" cy="5544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    Enviando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6804248" y="404664"/>
            <a:ext cx="1728192" cy="5544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 Recebendo  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1043608" y="6237312"/>
            <a:ext cx="165618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1043608" y="692696"/>
            <a:ext cx="0" cy="5544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827584" y="98072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27584" y="170080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Apresentação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7584" y="242088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Sessão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84" y="31409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Transporte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84" y="38610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7584" y="458112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Enlace de Dados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27584" y="530120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Física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8172400" y="548680"/>
            <a:ext cx="0" cy="567477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948264" y="6223458"/>
            <a:ext cx="122413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827584" y="622345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V="1">
            <a:off x="2987824" y="6223458"/>
            <a:ext cx="3240360" cy="1385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3532881" y="6218148"/>
            <a:ext cx="183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Meio Físico</a:t>
            </a:r>
            <a:endParaRPr lang="pt-BR" sz="2800" dirty="0"/>
          </a:p>
        </p:txBody>
      </p:sp>
      <p:cxnSp>
        <p:nvCxnSpPr>
          <p:cNvPr id="48" name="Conector reto 47"/>
          <p:cNvCxnSpPr/>
          <p:nvPr/>
        </p:nvCxnSpPr>
        <p:spPr>
          <a:xfrm>
            <a:off x="2411760" y="692696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2411760" y="126876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2411760" y="198884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2411760" y="270892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2411760" y="342900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411760" y="414908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1760" y="486916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2411760" y="5589240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1043608" y="5805264"/>
            <a:ext cx="0" cy="67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8172400" y="5805264"/>
            <a:ext cx="0" cy="67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948264" y="98072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48264" y="170080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Apresentação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948264" y="242088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Sessão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948264" y="31409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Transporte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948264" y="38610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948264" y="458112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Enlace de Dados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48264" y="530120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Física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868144" y="467380"/>
            <a:ext cx="7585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901691" y="1043444"/>
            <a:ext cx="758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436096" y="1038881"/>
            <a:ext cx="4844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5901691" y="1763524"/>
            <a:ext cx="758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436096" y="1758961"/>
            <a:ext cx="4844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965523" y="1758961"/>
            <a:ext cx="4716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dirty="0" smtClean="0"/>
              <a:t>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901691" y="2483604"/>
            <a:ext cx="758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436096" y="2479041"/>
            <a:ext cx="4844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4965523" y="2479041"/>
            <a:ext cx="4716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dirty="0" smtClean="0"/>
              <a:t>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518589" y="2479041"/>
            <a:ext cx="46038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SH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883094" y="3217539"/>
            <a:ext cx="758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417499" y="3212976"/>
            <a:ext cx="4844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4946926" y="3212976"/>
            <a:ext cx="4716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dirty="0" smtClean="0"/>
              <a:t>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499992" y="3212976"/>
            <a:ext cx="4603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SH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4039610" y="3212976"/>
            <a:ext cx="465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T</a:t>
            </a:r>
            <a:r>
              <a:rPr lang="pt-BR" sz="1600" dirty="0" smtClean="0"/>
              <a:t>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952993" y="3937619"/>
            <a:ext cx="7056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508624" y="3933056"/>
            <a:ext cx="4315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076056" y="3933056"/>
            <a:ext cx="4187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PH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4644008" y="3933056"/>
            <a:ext cx="4074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SH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211960" y="3933056"/>
            <a:ext cx="412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TH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792690" y="3933056"/>
            <a:ext cx="40541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NH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940215" y="4674622"/>
            <a:ext cx="7056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495846" y="4670059"/>
            <a:ext cx="4315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063278" y="4670059"/>
            <a:ext cx="4187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PH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631230" y="4670059"/>
            <a:ext cx="4074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SH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199182" y="4670059"/>
            <a:ext cx="412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TH</a:t>
            </a:r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3779912" y="4670059"/>
            <a:ext cx="40541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NH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3346787" y="4674622"/>
            <a:ext cx="43954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DH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5954590" y="5377779"/>
            <a:ext cx="7056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Dados</a:t>
            </a:r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5510221" y="5373216"/>
            <a:ext cx="4315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AH</a:t>
            </a:r>
            <a:endParaRPr lang="pt-BR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077653" y="5373216"/>
            <a:ext cx="4187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PH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4645605" y="5373216"/>
            <a:ext cx="4074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SH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4213557" y="5373216"/>
            <a:ext cx="412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TH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3794287" y="5373216"/>
            <a:ext cx="40541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NH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361162" y="5377779"/>
            <a:ext cx="43954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DH</a:t>
            </a:r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606761" y="5291916"/>
            <a:ext cx="59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BITS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0558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Office PowerPoint</Application>
  <PresentationFormat>Apresentação na tela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6</cp:revision>
  <dcterms:created xsi:type="dcterms:W3CDTF">2013-06-12T19:35:50Z</dcterms:created>
  <dcterms:modified xsi:type="dcterms:W3CDTF">2013-06-12T20:34:35Z</dcterms:modified>
</cp:coreProperties>
</file>