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9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39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014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8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8627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979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67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62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12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75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E3CAE-640C-4AD5-8407-62FCAAC9B66A}" type="datetimeFigureOut">
              <a:rPr lang="pt-BR" smtClean="0"/>
              <a:t>21/01/2013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76812-EB2A-4D06-9D9E-F28AEE6DD3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294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29249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845076" y="188640"/>
            <a:ext cx="191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Cabeçalho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63888" y="3131676"/>
            <a:ext cx="206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Texto da Mensagem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2492896"/>
            <a:ext cx="2383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 da mensagem: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268760"/>
            <a:ext cx="2886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Endereço Origem: 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644008" y="1340768"/>
            <a:ext cx="2928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Endereço Destino: </a:t>
            </a:r>
            <a:endParaRPr lang="pt-BR" sz="2800" dirty="0"/>
          </a:p>
        </p:txBody>
      </p:sp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37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/>
          <p:cNvCxnSpPr/>
          <p:nvPr/>
        </p:nvCxnSpPr>
        <p:spPr>
          <a:xfrm>
            <a:off x="0" y="2924944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845076" y="188640"/>
            <a:ext cx="191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Cabeçalho</a:t>
            </a:r>
            <a:endParaRPr lang="pt-BR" sz="32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3563888" y="3131676"/>
            <a:ext cx="206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Texto da Mensagem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95536" y="2492896"/>
            <a:ext cx="272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Número da mensagem:  </a:t>
            </a:r>
            <a:r>
              <a:rPr lang="pt-BR" b="1" dirty="0" smtClean="0"/>
              <a:t>03</a:t>
            </a:r>
            <a:endParaRPr lang="pt-BR" b="1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95536" y="1124744"/>
            <a:ext cx="37264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Endereço Origem:  </a:t>
            </a:r>
            <a:r>
              <a:rPr lang="pt-BR" sz="4400" dirty="0" smtClean="0">
                <a:solidFill>
                  <a:srgbClr val="FF0000"/>
                </a:solidFill>
              </a:rPr>
              <a:t>A.4</a:t>
            </a:r>
            <a:endParaRPr lang="pt-BR" sz="4400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644008" y="1124744"/>
            <a:ext cx="36578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Endereço Destino: </a:t>
            </a:r>
            <a:r>
              <a:rPr lang="pt-BR" sz="4400" dirty="0" smtClean="0">
                <a:solidFill>
                  <a:srgbClr val="0070C0"/>
                </a:solidFill>
              </a:rPr>
              <a:t>C.2</a:t>
            </a:r>
            <a:endParaRPr lang="pt-BR" sz="4400" dirty="0">
              <a:solidFill>
                <a:srgbClr val="0070C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025244" y="3933056"/>
            <a:ext cx="67151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smtClean="0"/>
              <a:t>Que tal o novo livro de </a:t>
            </a:r>
          </a:p>
          <a:p>
            <a:r>
              <a:rPr lang="pt-BR" sz="5400" dirty="0" smtClean="0"/>
              <a:t>Humberto Eco? Você</a:t>
            </a:r>
            <a:endParaRPr lang="pt-BR" sz="5400" dirty="0"/>
          </a:p>
        </p:txBody>
      </p:sp>
      <p:sp>
        <p:nvSpPr>
          <p:cNvPr id="3" name="Retângulo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3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</Words>
  <Application>Microsoft Office PowerPoint</Application>
  <PresentationFormat>Apresentação na tela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Gilberto</dc:creator>
  <cp:lastModifiedBy>Gilberto</cp:lastModifiedBy>
  <cp:revision>3</cp:revision>
  <dcterms:created xsi:type="dcterms:W3CDTF">2013-01-17T13:10:34Z</dcterms:created>
  <dcterms:modified xsi:type="dcterms:W3CDTF">2013-01-21T19:41:06Z</dcterms:modified>
</cp:coreProperties>
</file>