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4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3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00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25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6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7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6357-B844-423A-AB40-8EFC55B03EDC}" type="datetimeFigureOut">
              <a:rPr lang="pt-BR" smtClean="0"/>
              <a:t>22/01/2013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BD83-10D3-4669-A406-A22C20A5B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52" y="188640"/>
            <a:ext cx="5139680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771800" y="4581128"/>
            <a:ext cx="864096" cy="1008112"/>
          </a:xfrm>
          <a:prstGeom prst="rect">
            <a:avLst/>
          </a:prstGeom>
          <a:solidFill>
            <a:schemeClr val="lt1"/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9552" y="2132856"/>
            <a:ext cx="237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Sistemas Finais</a:t>
            </a:r>
            <a:endParaRPr lang="pt-BR" sz="2800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771800" y="1628800"/>
            <a:ext cx="1008112" cy="60306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2627784" y="1196752"/>
            <a:ext cx="1368152" cy="10351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</p:cNvCxnSpPr>
          <p:nvPr/>
        </p:nvCxnSpPr>
        <p:spPr>
          <a:xfrm>
            <a:off x="2914048" y="2394466"/>
            <a:ext cx="1788412" cy="53047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914048" y="2492896"/>
            <a:ext cx="1081888" cy="5760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67744" y="2636912"/>
            <a:ext cx="1728192" cy="27363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3141" y="3717032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Comutadores de pacotes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3923928" y="3664188"/>
            <a:ext cx="2304256" cy="31445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563888" y="4240252"/>
            <a:ext cx="2520280" cy="15650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2483768" y="1628800"/>
            <a:ext cx="2232248" cy="20882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3527884" y="3664188"/>
            <a:ext cx="1116124" cy="24244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4</cp:revision>
  <dcterms:created xsi:type="dcterms:W3CDTF">2013-01-22T18:06:06Z</dcterms:created>
  <dcterms:modified xsi:type="dcterms:W3CDTF">2013-01-22T20:25:12Z</dcterms:modified>
</cp:coreProperties>
</file>