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1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3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9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84D-0C8E-40ED-B015-7D573C33E853}" type="datetimeFigureOut">
              <a:rPr lang="pt-BR" smtClean="0"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815C-873A-4338-B03B-97C18F7BC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2" y="3233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4" y="13314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24" y="3233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72" y="13147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84" y="8106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91072" y="683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84042" y="683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91072" y="17025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03240" y="17025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35970" y="11154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1295128" y="755412"/>
            <a:ext cx="664840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Nuvem 13"/>
          <p:cNvSpPr/>
          <p:nvPr/>
        </p:nvSpPr>
        <p:spPr>
          <a:xfrm>
            <a:off x="35496" y="35332"/>
            <a:ext cx="3275856" cy="2304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223120" y="2483604"/>
            <a:ext cx="84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A</a:t>
            </a:r>
            <a:endParaRPr lang="pt-BR" dirty="0"/>
          </a:p>
        </p:txBody>
      </p:sp>
      <p:pic>
        <p:nvPicPr>
          <p:cNvPr id="17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40" y="14127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08" y="1396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20" y="8919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6444208" y="7647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837178" y="7647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444208" y="17838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956376" y="17838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89106" y="11967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  <p:sp>
        <p:nvSpPr>
          <p:cNvPr id="27" name="Elipse 26"/>
          <p:cNvSpPr/>
          <p:nvPr/>
        </p:nvSpPr>
        <p:spPr>
          <a:xfrm>
            <a:off x="6948264" y="836712"/>
            <a:ext cx="664840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8" name="Nuvem 27"/>
          <p:cNvSpPr/>
          <p:nvPr/>
        </p:nvSpPr>
        <p:spPr>
          <a:xfrm>
            <a:off x="5688632" y="116632"/>
            <a:ext cx="3275856" cy="2304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876256" y="2564904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B</a:t>
            </a:r>
            <a:endParaRPr lang="pt-BR" dirty="0"/>
          </a:p>
        </p:txBody>
      </p:sp>
      <p:pic>
        <p:nvPicPr>
          <p:cNvPr id="30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43558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8" y="5363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28" y="43558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5347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88" y="48430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907976" y="47158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300946" y="47158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907976" y="5734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20144" y="5734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652874" y="51479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  <p:sp>
        <p:nvSpPr>
          <p:cNvPr id="40" name="Elipse 39"/>
          <p:cNvSpPr/>
          <p:nvPr/>
        </p:nvSpPr>
        <p:spPr>
          <a:xfrm>
            <a:off x="1412032" y="4787860"/>
            <a:ext cx="664840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1" name="Nuvem 40"/>
          <p:cNvSpPr/>
          <p:nvPr/>
        </p:nvSpPr>
        <p:spPr>
          <a:xfrm>
            <a:off x="152400" y="4067780"/>
            <a:ext cx="3275856" cy="2304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1340024" y="6516052"/>
            <a:ext cx="85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D</a:t>
            </a:r>
            <a:endParaRPr lang="pt-BR" dirty="0"/>
          </a:p>
        </p:txBody>
      </p:sp>
      <p:pic>
        <p:nvPicPr>
          <p:cNvPr id="43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558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24" y="5363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558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92" y="5347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04" y="48430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/>
          <p:cNvSpPr txBox="1"/>
          <p:nvPr/>
        </p:nvSpPr>
        <p:spPr>
          <a:xfrm>
            <a:off x="6300192" y="47158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693162" y="47158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300192" y="5734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812360" y="5734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045090" y="51479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  <p:sp>
        <p:nvSpPr>
          <p:cNvPr id="53" name="Elipse 52"/>
          <p:cNvSpPr/>
          <p:nvPr/>
        </p:nvSpPr>
        <p:spPr>
          <a:xfrm>
            <a:off x="6804248" y="4787860"/>
            <a:ext cx="664840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4" name="Nuvem 53"/>
          <p:cNvSpPr/>
          <p:nvPr/>
        </p:nvSpPr>
        <p:spPr>
          <a:xfrm>
            <a:off x="5544616" y="4067780"/>
            <a:ext cx="3275856" cy="2304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732240" y="6516052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E</a:t>
            </a:r>
            <a:endParaRPr lang="pt-BR" dirty="0"/>
          </a:p>
        </p:txBody>
      </p:sp>
      <p:pic>
        <p:nvPicPr>
          <p:cNvPr id="56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23488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08" y="33569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23488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76" y="33402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compra.compreingressos.com/images/icon_s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28361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/>
          <p:cNvSpPr txBox="1"/>
          <p:nvPr/>
        </p:nvSpPr>
        <p:spPr>
          <a:xfrm>
            <a:off x="3527376" y="27089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920346" y="27089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3527376" y="37280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5039544" y="37280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272274" y="31409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  <p:sp>
        <p:nvSpPr>
          <p:cNvPr id="66" name="Elipse 65"/>
          <p:cNvSpPr/>
          <p:nvPr/>
        </p:nvSpPr>
        <p:spPr>
          <a:xfrm>
            <a:off x="4031432" y="2780928"/>
            <a:ext cx="664840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7" name="Nuvem 66"/>
          <p:cNvSpPr/>
          <p:nvPr/>
        </p:nvSpPr>
        <p:spPr>
          <a:xfrm>
            <a:off x="2771800" y="2060848"/>
            <a:ext cx="3275856" cy="2304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3959424" y="4509120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C</a:t>
            </a:r>
            <a:endParaRPr lang="pt-BR" dirty="0"/>
          </a:p>
        </p:txBody>
      </p:sp>
      <p:cxnSp>
        <p:nvCxnSpPr>
          <p:cNvPr id="69" name="Conector de seta reta 68"/>
          <p:cNvCxnSpPr>
            <a:stCxn id="31" idx="3"/>
          </p:cNvCxnSpPr>
          <p:nvPr/>
        </p:nvCxnSpPr>
        <p:spPr>
          <a:xfrm flipV="1">
            <a:off x="1196008" y="5219908"/>
            <a:ext cx="304466" cy="2964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40" idx="7"/>
            <a:endCxn id="66" idx="3"/>
          </p:cNvCxnSpPr>
          <p:nvPr/>
        </p:nvCxnSpPr>
        <p:spPr>
          <a:xfrm flipV="1">
            <a:off x="1979508" y="3334092"/>
            <a:ext cx="2149288" cy="1548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66" idx="5"/>
            <a:endCxn id="53" idx="2"/>
          </p:cNvCxnSpPr>
          <p:nvPr/>
        </p:nvCxnSpPr>
        <p:spPr>
          <a:xfrm>
            <a:off x="4598908" y="3334092"/>
            <a:ext cx="2205340" cy="17778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53" idx="7"/>
          </p:cNvCxnSpPr>
          <p:nvPr/>
        </p:nvCxnSpPr>
        <p:spPr>
          <a:xfrm flipV="1">
            <a:off x="7371724" y="4660613"/>
            <a:ext cx="296620" cy="2221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sweetclipart.com/multisite/sweetclipart/files/mail_envelope_blu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19" y="5445224"/>
            <a:ext cx="235537" cy="1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http://sweetclipart.com/multisite/sweetclipart/files/mail_envelope_blu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70" y="3492623"/>
            <a:ext cx="235537" cy="1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http://sweetclipart.com/multisite/sweetclipart/files/mail_envelope_blu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90" y="4882768"/>
            <a:ext cx="235537" cy="1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Apresentação na tela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2</cp:revision>
  <dcterms:created xsi:type="dcterms:W3CDTF">2013-01-15T23:18:37Z</dcterms:created>
  <dcterms:modified xsi:type="dcterms:W3CDTF">2013-01-15T23:32:29Z</dcterms:modified>
</cp:coreProperties>
</file>