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6E89-5700-409C-A48A-D16C22AC952E}" type="datetimeFigureOut">
              <a:rPr lang="pt-BR" smtClean="0"/>
              <a:t>16/01/2013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D384-BF1B-4360-BDD5-467DDB31B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6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6E89-5700-409C-A48A-D16C22AC952E}" type="datetimeFigureOut">
              <a:rPr lang="pt-BR" smtClean="0"/>
              <a:t>16/01/2013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D384-BF1B-4360-BDD5-467DDB31B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98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6E89-5700-409C-A48A-D16C22AC952E}" type="datetimeFigureOut">
              <a:rPr lang="pt-BR" smtClean="0"/>
              <a:t>16/01/2013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D384-BF1B-4360-BDD5-467DDB31B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41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6E89-5700-409C-A48A-D16C22AC952E}" type="datetimeFigureOut">
              <a:rPr lang="pt-BR" smtClean="0"/>
              <a:t>16/01/2013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D384-BF1B-4360-BDD5-467DDB31B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10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6E89-5700-409C-A48A-D16C22AC952E}" type="datetimeFigureOut">
              <a:rPr lang="pt-BR" smtClean="0"/>
              <a:t>16/01/2013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D384-BF1B-4360-BDD5-467DDB31B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56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6E89-5700-409C-A48A-D16C22AC952E}" type="datetimeFigureOut">
              <a:rPr lang="pt-BR" smtClean="0"/>
              <a:t>16/01/2013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D384-BF1B-4360-BDD5-467DDB31B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54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6E89-5700-409C-A48A-D16C22AC952E}" type="datetimeFigureOut">
              <a:rPr lang="pt-BR" smtClean="0"/>
              <a:t>16/01/2013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D384-BF1B-4360-BDD5-467DDB31B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56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6E89-5700-409C-A48A-D16C22AC952E}" type="datetimeFigureOut">
              <a:rPr lang="pt-BR" smtClean="0"/>
              <a:t>16/01/2013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D384-BF1B-4360-BDD5-467DDB31B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84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6E89-5700-409C-A48A-D16C22AC952E}" type="datetimeFigureOut">
              <a:rPr lang="pt-BR" smtClean="0"/>
              <a:t>16/01/2013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D384-BF1B-4360-BDD5-467DDB31B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84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6E89-5700-409C-A48A-D16C22AC952E}" type="datetimeFigureOut">
              <a:rPr lang="pt-BR" smtClean="0"/>
              <a:t>16/01/2013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D384-BF1B-4360-BDD5-467DDB31B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20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6E89-5700-409C-A48A-D16C22AC952E}" type="datetimeFigureOut">
              <a:rPr lang="pt-BR" smtClean="0"/>
              <a:t>16/01/2013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D384-BF1B-4360-BDD5-467DDB31B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75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56E89-5700-409C-A48A-D16C22AC952E}" type="datetimeFigureOut">
              <a:rPr lang="pt-BR" smtClean="0"/>
              <a:t>16/01/2013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FD384-BF1B-4360-BDD5-467DDB31B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73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23528" y="188640"/>
            <a:ext cx="8568952" cy="6480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23528" y="260648"/>
            <a:ext cx="8568952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C:&gt;  </a:t>
            </a:r>
            <a:r>
              <a:rPr lang="pt-BR" sz="2000" b="1" dirty="0" err="1" smtClean="0"/>
              <a:t>tracert</a:t>
            </a:r>
            <a:r>
              <a:rPr lang="pt-BR" sz="2000" b="1" dirty="0" smtClean="0"/>
              <a:t> www.google.com</a:t>
            </a:r>
          </a:p>
          <a:p>
            <a:r>
              <a:rPr lang="pt-BR" sz="2000" dirty="0" smtClean="0"/>
              <a:t>Rastreando a rota para www.google.com [74.125.234.81]</a:t>
            </a:r>
          </a:p>
          <a:p>
            <a:r>
              <a:rPr lang="pt-BR" sz="2000" dirty="0" smtClean="0"/>
              <a:t> </a:t>
            </a:r>
            <a:r>
              <a:rPr lang="pt-BR" sz="2200" dirty="0" smtClean="0"/>
              <a:t>1     1 </a:t>
            </a:r>
            <a:r>
              <a:rPr lang="pt-BR" sz="2200" dirty="0" err="1" smtClean="0"/>
              <a:t>ms</a:t>
            </a:r>
            <a:r>
              <a:rPr lang="pt-BR" sz="2200" dirty="0" smtClean="0"/>
              <a:t>    &lt;1 </a:t>
            </a:r>
            <a:r>
              <a:rPr lang="pt-BR" sz="2200" dirty="0" err="1" smtClean="0"/>
              <a:t>ms</a:t>
            </a:r>
            <a:r>
              <a:rPr lang="pt-BR" sz="2200" dirty="0" smtClean="0"/>
              <a:t>    &lt;1 </a:t>
            </a:r>
            <a:r>
              <a:rPr lang="pt-BR" sz="2200" dirty="0" err="1" smtClean="0"/>
              <a:t>ms</a:t>
            </a:r>
            <a:r>
              <a:rPr lang="pt-BR" sz="2200" dirty="0" smtClean="0"/>
              <a:t>  192.168.0.1</a:t>
            </a:r>
          </a:p>
          <a:p>
            <a:r>
              <a:rPr lang="pt-BR" sz="2200" dirty="0" smtClean="0"/>
              <a:t> 2     4 </a:t>
            </a:r>
            <a:r>
              <a:rPr lang="pt-BR" sz="2200" dirty="0" err="1" smtClean="0"/>
              <a:t>ms</a:t>
            </a:r>
            <a:r>
              <a:rPr lang="pt-BR" sz="2200" dirty="0" smtClean="0"/>
              <a:t>     2 </a:t>
            </a:r>
            <a:r>
              <a:rPr lang="pt-BR" sz="2200" dirty="0" err="1" smtClean="0"/>
              <a:t>ms</a:t>
            </a:r>
            <a:r>
              <a:rPr lang="pt-BR" sz="2200" dirty="0" smtClean="0"/>
              <a:t>     2 </a:t>
            </a:r>
            <a:r>
              <a:rPr lang="pt-BR" sz="2200" dirty="0" err="1" smtClean="0"/>
              <a:t>ms</a:t>
            </a:r>
            <a:r>
              <a:rPr lang="pt-BR" sz="2200" dirty="0" smtClean="0"/>
              <a:t>  150.165.134.253</a:t>
            </a:r>
          </a:p>
          <a:p>
            <a:r>
              <a:rPr lang="pt-BR" sz="2200" dirty="0" smtClean="0"/>
              <a:t> 3     7 </a:t>
            </a:r>
            <a:r>
              <a:rPr lang="pt-BR" sz="2200" dirty="0" err="1" smtClean="0"/>
              <a:t>ms</a:t>
            </a:r>
            <a:r>
              <a:rPr lang="pt-BR" sz="2200" dirty="0" smtClean="0"/>
              <a:t>     2 </a:t>
            </a:r>
            <a:r>
              <a:rPr lang="pt-BR" sz="2200" dirty="0" err="1" smtClean="0"/>
              <a:t>ms</a:t>
            </a:r>
            <a:r>
              <a:rPr lang="pt-BR" sz="2200" dirty="0" smtClean="0"/>
              <a:t>     2 </a:t>
            </a:r>
            <a:r>
              <a:rPr lang="pt-BR" sz="2200" dirty="0" err="1" smtClean="0"/>
              <a:t>ms</a:t>
            </a:r>
            <a:r>
              <a:rPr lang="pt-BR" sz="2200" dirty="0" smtClean="0"/>
              <a:t>  rt.jpa.bbn.ufpb.br [150.165.255.1]</a:t>
            </a:r>
          </a:p>
          <a:p>
            <a:r>
              <a:rPr lang="pt-BR" sz="2200" dirty="0" smtClean="0"/>
              <a:t> 4     3 </a:t>
            </a:r>
            <a:r>
              <a:rPr lang="pt-BR" sz="2200" dirty="0" err="1" smtClean="0"/>
              <a:t>ms</a:t>
            </a:r>
            <a:r>
              <a:rPr lang="pt-BR" sz="2200" dirty="0" smtClean="0"/>
              <a:t>     4 </a:t>
            </a:r>
            <a:r>
              <a:rPr lang="pt-BR" sz="2200" dirty="0" err="1" smtClean="0"/>
              <a:t>ms</a:t>
            </a:r>
            <a:r>
              <a:rPr lang="pt-BR" sz="2200" dirty="0" smtClean="0"/>
              <a:t>     1 </a:t>
            </a:r>
            <a:r>
              <a:rPr lang="pt-BR" sz="2200" dirty="0" err="1" smtClean="0"/>
              <a:t>ms</a:t>
            </a:r>
            <a:r>
              <a:rPr lang="pt-BR" sz="2200" dirty="0" smtClean="0"/>
              <a:t>  200.129.81.65</a:t>
            </a:r>
          </a:p>
          <a:p>
            <a:r>
              <a:rPr lang="pt-BR" sz="2100" dirty="0" smtClean="0"/>
              <a:t> 5     3 </a:t>
            </a:r>
            <a:r>
              <a:rPr lang="pt-BR" sz="2100" dirty="0" err="1" smtClean="0"/>
              <a:t>ms</a:t>
            </a:r>
            <a:r>
              <a:rPr lang="pt-BR" sz="2100" dirty="0" smtClean="0"/>
              <a:t>     1 </a:t>
            </a:r>
            <a:r>
              <a:rPr lang="pt-BR" sz="2100" dirty="0" err="1" smtClean="0"/>
              <a:t>ms</a:t>
            </a:r>
            <a:r>
              <a:rPr lang="pt-BR" sz="2100" dirty="0" smtClean="0"/>
              <a:t>     1 </a:t>
            </a:r>
            <a:r>
              <a:rPr lang="pt-BR" sz="2100" dirty="0" err="1" smtClean="0"/>
              <a:t>ms</a:t>
            </a:r>
            <a:r>
              <a:rPr lang="pt-BR" sz="2100" dirty="0" smtClean="0"/>
              <a:t>  mxmt-lanmt-10g-int.bkb.rnp.br [200.143.255.229]</a:t>
            </a:r>
          </a:p>
          <a:p>
            <a:r>
              <a:rPr lang="pt-BR" sz="2100" dirty="0" smtClean="0"/>
              <a:t> 6     4 </a:t>
            </a:r>
            <a:r>
              <a:rPr lang="pt-BR" sz="2100" dirty="0" err="1" smtClean="0"/>
              <a:t>ms</a:t>
            </a:r>
            <a:r>
              <a:rPr lang="pt-BR" sz="2100" dirty="0" smtClean="0"/>
              <a:t>     3 </a:t>
            </a:r>
            <a:r>
              <a:rPr lang="pt-BR" sz="2100" dirty="0" err="1" smtClean="0"/>
              <a:t>ms</a:t>
            </a:r>
            <a:r>
              <a:rPr lang="pt-BR" sz="2100" dirty="0" smtClean="0"/>
              <a:t>     7 </a:t>
            </a:r>
            <a:r>
              <a:rPr lang="pt-BR" sz="2100" dirty="0" err="1" smtClean="0"/>
              <a:t>ms</a:t>
            </a:r>
            <a:r>
              <a:rPr lang="pt-BR" sz="2100" dirty="0" smtClean="0"/>
              <a:t>  pbjpa-pbcge-10g-oi.bkb.rnp.br [200.143.252.130]</a:t>
            </a:r>
          </a:p>
          <a:p>
            <a:r>
              <a:rPr lang="pt-BR" sz="2200" dirty="0" smtClean="0"/>
              <a:t> 7     8 </a:t>
            </a:r>
            <a:r>
              <a:rPr lang="pt-BR" sz="2200" dirty="0" err="1" smtClean="0"/>
              <a:t>ms</a:t>
            </a:r>
            <a:r>
              <a:rPr lang="pt-BR" sz="2200" dirty="0" smtClean="0"/>
              <a:t>     9 </a:t>
            </a:r>
            <a:r>
              <a:rPr lang="pt-BR" sz="2200" dirty="0" err="1" smtClean="0"/>
              <a:t>ms</a:t>
            </a:r>
            <a:r>
              <a:rPr lang="pt-BR" sz="2200" dirty="0" smtClean="0"/>
              <a:t>     9 </a:t>
            </a:r>
            <a:r>
              <a:rPr lang="pt-BR" sz="2200" dirty="0" err="1" smtClean="0"/>
              <a:t>ms</a:t>
            </a:r>
            <a:r>
              <a:rPr lang="pt-BR" sz="2200" dirty="0" smtClean="0"/>
              <a:t>  pbcge-pe-10g-oi.bkb.rnp.br [200.143.252.125</a:t>
            </a:r>
          </a:p>
          <a:p>
            <a:r>
              <a:rPr lang="pt-BR" sz="2200" dirty="0" smtClean="0"/>
              <a:t> 8    14 </a:t>
            </a:r>
            <a:r>
              <a:rPr lang="pt-BR" sz="2200" dirty="0" err="1" smtClean="0"/>
              <a:t>ms</a:t>
            </a:r>
            <a:r>
              <a:rPr lang="pt-BR" sz="2200" dirty="0" smtClean="0"/>
              <a:t>    12 </a:t>
            </a:r>
            <a:r>
              <a:rPr lang="pt-BR" sz="2200" dirty="0" err="1" smtClean="0"/>
              <a:t>ms</a:t>
            </a:r>
            <a:r>
              <a:rPr lang="pt-BR" sz="2200" dirty="0" smtClean="0"/>
              <a:t>    13 </a:t>
            </a:r>
            <a:r>
              <a:rPr lang="pt-BR" sz="2200" dirty="0" err="1" smtClean="0"/>
              <a:t>ms</a:t>
            </a:r>
            <a:r>
              <a:rPr lang="pt-BR" sz="2200" dirty="0" smtClean="0"/>
              <a:t>  pe-al-10g-oi.bkb.rnp.br [200.143.252.122]</a:t>
            </a:r>
          </a:p>
          <a:p>
            <a:r>
              <a:rPr lang="pt-BR" sz="2200" dirty="0" smtClean="0"/>
              <a:t> 9    17 </a:t>
            </a:r>
            <a:r>
              <a:rPr lang="pt-BR" sz="2200" dirty="0" err="1" smtClean="0"/>
              <a:t>ms</a:t>
            </a:r>
            <a:r>
              <a:rPr lang="pt-BR" sz="2200" dirty="0" smtClean="0"/>
              <a:t>    18 </a:t>
            </a:r>
            <a:r>
              <a:rPr lang="pt-BR" sz="2200" dirty="0" err="1" smtClean="0"/>
              <a:t>ms</a:t>
            </a:r>
            <a:r>
              <a:rPr lang="pt-BR" sz="2200" dirty="0" smtClean="0"/>
              <a:t>    22 </a:t>
            </a:r>
            <a:r>
              <a:rPr lang="pt-BR" sz="2200" dirty="0" err="1" smtClean="0"/>
              <a:t>ms</a:t>
            </a:r>
            <a:r>
              <a:rPr lang="pt-BR" sz="2200" dirty="0" smtClean="0"/>
              <a:t>  al-se-10g-oi.bkb.rnp.br [200.143.252.117]</a:t>
            </a:r>
          </a:p>
          <a:p>
            <a:r>
              <a:rPr lang="pt-BR" sz="2200" dirty="0" smtClean="0"/>
              <a:t>10    22 </a:t>
            </a:r>
            <a:r>
              <a:rPr lang="pt-BR" sz="2200" dirty="0" err="1" smtClean="0"/>
              <a:t>ms</a:t>
            </a:r>
            <a:r>
              <a:rPr lang="pt-BR" sz="2200" dirty="0" smtClean="0"/>
              <a:t>    21 </a:t>
            </a:r>
            <a:r>
              <a:rPr lang="pt-BR" sz="2200" dirty="0" err="1" smtClean="0"/>
              <a:t>ms</a:t>
            </a:r>
            <a:r>
              <a:rPr lang="pt-BR" sz="2200" dirty="0" smtClean="0"/>
              <a:t>    24 </a:t>
            </a:r>
            <a:r>
              <a:rPr lang="pt-BR" sz="2200" dirty="0" err="1" smtClean="0"/>
              <a:t>ms</a:t>
            </a:r>
            <a:r>
              <a:rPr lang="pt-BR" sz="2200" dirty="0" smtClean="0"/>
              <a:t>  se-ba-10g-oi.bkb.rnp.br [200.143.252.114]</a:t>
            </a:r>
          </a:p>
          <a:p>
            <a:r>
              <a:rPr lang="pt-BR" sz="2200" dirty="0" smtClean="0"/>
              <a:t>11    43 </a:t>
            </a:r>
            <a:r>
              <a:rPr lang="pt-BR" sz="2200" dirty="0" err="1" smtClean="0"/>
              <a:t>ms</a:t>
            </a:r>
            <a:r>
              <a:rPr lang="pt-BR" sz="2200" dirty="0" smtClean="0"/>
              <a:t>    42 </a:t>
            </a:r>
            <a:r>
              <a:rPr lang="pt-BR" sz="2200" dirty="0" err="1" smtClean="0"/>
              <a:t>ms</a:t>
            </a:r>
            <a:r>
              <a:rPr lang="pt-BR" sz="2200" dirty="0" smtClean="0"/>
              <a:t>    43 </a:t>
            </a:r>
            <a:r>
              <a:rPr lang="pt-BR" sz="2200" dirty="0" err="1" smtClean="0"/>
              <a:t>ms</a:t>
            </a:r>
            <a:r>
              <a:rPr lang="pt-BR" sz="2200" dirty="0" smtClean="0"/>
              <a:t>  ba-mg-10g-oi.bkb.rnp.br [200.143.252.89]</a:t>
            </a:r>
          </a:p>
          <a:p>
            <a:r>
              <a:rPr lang="pt-BR" sz="2200" dirty="0" smtClean="0"/>
              <a:t>12    51 </a:t>
            </a:r>
            <a:r>
              <a:rPr lang="pt-BR" sz="2200" dirty="0" err="1" smtClean="0"/>
              <a:t>ms</a:t>
            </a:r>
            <a:r>
              <a:rPr lang="pt-BR" sz="2200" dirty="0" smtClean="0"/>
              <a:t>    51 </a:t>
            </a:r>
            <a:r>
              <a:rPr lang="pt-BR" sz="2200" dirty="0" err="1" smtClean="0"/>
              <a:t>ms</a:t>
            </a:r>
            <a:r>
              <a:rPr lang="pt-BR" sz="2200" dirty="0" smtClean="0"/>
              <a:t>    50 </a:t>
            </a:r>
            <a:r>
              <a:rPr lang="pt-BR" sz="2200" dirty="0" err="1" smtClean="0"/>
              <a:t>ms</a:t>
            </a:r>
            <a:r>
              <a:rPr lang="pt-BR" sz="2200" dirty="0" smtClean="0"/>
              <a:t>  mg-sp-10g-oi.bkb.rnp.br [200.143.252.73]</a:t>
            </a:r>
          </a:p>
          <a:p>
            <a:r>
              <a:rPr lang="pt-BR" sz="2200" dirty="0" smtClean="0"/>
              <a:t>13    52 </a:t>
            </a:r>
            <a:r>
              <a:rPr lang="pt-BR" sz="2200" dirty="0" err="1" smtClean="0"/>
              <a:t>ms</a:t>
            </a:r>
            <a:r>
              <a:rPr lang="pt-BR" sz="2200" dirty="0" smtClean="0"/>
              <a:t>    51 </a:t>
            </a:r>
            <a:r>
              <a:rPr lang="pt-BR" sz="2200" dirty="0" err="1" smtClean="0"/>
              <a:t>ms</a:t>
            </a:r>
            <a:r>
              <a:rPr lang="pt-BR" sz="2200" dirty="0" smtClean="0"/>
              <a:t>    51 </a:t>
            </a:r>
            <a:r>
              <a:rPr lang="pt-BR" sz="2200" dirty="0" err="1" smtClean="0"/>
              <a:t>ms</a:t>
            </a:r>
            <a:r>
              <a:rPr lang="pt-BR" sz="2200" dirty="0" smtClean="0"/>
              <a:t>  200.143.252.213</a:t>
            </a:r>
          </a:p>
          <a:p>
            <a:r>
              <a:rPr lang="pt-BR" sz="2200" dirty="0" smtClean="0"/>
              <a:t>14    53 </a:t>
            </a:r>
            <a:r>
              <a:rPr lang="pt-BR" sz="2200" dirty="0" err="1" smtClean="0"/>
              <a:t>ms</a:t>
            </a:r>
            <a:r>
              <a:rPr lang="pt-BR" sz="2200" dirty="0" smtClean="0"/>
              <a:t>    51 </a:t>
            </a:r>
            <a:r>
              <a:rPr lang="pt-BR" sz="2200" dirty="0" err="1" smtClean="0"/>
              <a:t>ms</a:t>
            </a:r>
            <a:r>
              <a:rPr lang="pt-BR" sz="2200" dirty="0" smtClean="0"/>
              <a:t>    51 </a:t>
            </a:r>
            <a:r>
              <a:rPr lang="pt-BR" sz="2200" dirty="0" err="1" smtClean="0"/>
              <a:t>ms</a:t>
            </a:r>
            <a:r>
              <a:rPr lang="pt-BR" sz="2200" dirty="0" smtClean="0"/>
              <a:t>  as15169.sp.ptt.br [187.16.216.55]</a:t>
            </a:r>
          </a:p>
          <a:p>
            <a:r>
              <a:rPr lang="pt-BR" sz="2200" dirty="0" smtClean="0"/>
              <a:t>15    51 </a:t>
            </a:r>
            <a:r>
              <a:rPr lang="pt-BR" sz="2200" dirty="0" err="1" smtClean="0"/>
              <a:t>ms</a:t>
            </a:r>
            <a:r>
              <a:rPr lang="pt-BR" sz="2200" dirty="0" smtClean="0"/>
              <a:t>    53 </a:t>
            </a:r>
            <a:r>
              <a:rPr lang="pt-BR" sz="2200" dirty="0" err="1" smtClean="0"/>
              <a:t>ms</a:t>
            </a:r>
            <a:r>
              <a:rPr lang="pt-BR" sz="2200" dirty="0" smtClean="0"/>
              <a:t>    52 </a:t>
            </a:r>
            <a:r>
              <a:rPr lang="pt-BR" sz="2200" dirty="0" err="1" smtClean="0"/>
              <a:t>ms</a:t>
            </a:r>
            <a:r>
              <a:rPr lang="pt-BR" sz="2200" dirty="0" smtClean="0"/>
              <a:t>  209.85.243.198</a:t>
            </a:r>
          </a:p>
          <a:p>
            <a:r>
              <a:rPr lang="pt-BR" sz="2200" dirty="0" smtClean="0"/>
              <a:t>16    53 </a:t>
            </a:r>
            <a:r>
              <a:rPr lang="pt-BR" sz="2200" dirty="0" err="1" smtClean="0"/>
              <a:t>ms</a:t>
            </a:r>
            <a:r>
              <a:rPr lang="pt-BR" sz="2200" dirty="0" smtClean="0"/>
              <a:t>    52 </a:t>
            </a:r>
            <a:r>
              <a:rPr lang="pt-BR" sz="2200" dirty="0" err="1" smtClean="0"/>
              <a:t>ms</a:t>
            </a:r>
            <a:r>
              <a:rPr lang="pt-BR" sz="2200" dirty="0" smtClean="0"/>
              <a:t>    59 </a:t>
            </a:r>
            <a:r>
              <a:rPr lang="pt-BR" sz="2200" dirty="0" err="1" smtClean="0"/>
              <a:t>ms</a:t>
            </a:r>
            <a:r>
              <a:rPr lang="pt-BR" sz="2200" dirty="0" smtClean="0"/>
              <a:t>  209.85.248.203</a:t>
            </a:r>
          </a:p>
          <a:p>
            <a:r>
              <a:rPr lang="pt-BR" sz="2200" dirty="0" smtClean="0"/>
              <a:t>17    56 </a:t>
            </a:r>
            <a:r>
              <a:rPr lang="pt-BR" sz="2200" dirty="0" err="1" smtClean="0"/>
              <a:t>ms</a:t>
            </a:r>
            <a:r>
              <a:rPr lang="pt-BR" sz="2200" dirty="0" smtClean="0"/>
              <a:t>    53 </a:t>
            </a:r>
            <a:r>
              <a:rPr lang="pt-BR" sz="2200" dirty="0" err="1" smtClean="0"/>
              <a:t>ms</a:t>
            </a:r>
            <a:r>
              <a:rPr lang="pt-BR" sz="2200" dirty="0" smtClean="0"/>
              <a:t>    52 </a:t>
            </a:r>
            <a:r>
              <a:rPr lang="pt-BR" sz="2200" dirty="0" err="1" smtClean="0"/>
              <a:t>ms</a:t>
            </a:r>
            <a:r>
              <a:rPr lang="pt-BR" sz="2200" dirty="0" smtClean="0"/>
              <a:t>  gru03s07-in-f17.1e100.net [74.125.234.81]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94716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191</Words>
  <Application>Microsoft Office PowerPoint</Application>
  <PresentationFormat>Apresentação na tela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Gilberto</dc:creator>
  <cp:lastModifiedBy>Gilberto</cp:lastModifiedBy>
  <cp:revision>1</cp:revision>
  <dcterms:created xsi:type="dcterms:W3CDTF">2013-01-16T16:00:41Z</dcterms:created>
  <dcterms:modified xsi:type="dcterms:W3CDTF">2013-01-16T16:09:45Z</dcterms:modified>
</cp:coreProperties>
</file>