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6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25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42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0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96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47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18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21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52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59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498F-9D11-4A6C-9685-82821B66A6C1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E688-388C-40DA-93DE-5ED84929F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1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br.sftcdn.net/br/scrn/34000/34498/wireshark-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7668852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-36512" y="1700808"/>
            <a:ext cx="1230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de </a:t>
            </a:r>
          </a:p>
          <a:p>
            <a:r>
              <a:rPr lang="pt-BR" dirty="0" smtClean="0"/>
              <a:t>pacotes </a:t>
            </a:r>
          </a:p>
          <a:p>
            <a:r>
              <a:rPr lang="pt-BR" dirty="0" smtClean="0"/>
              <a:t>capturados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-36512" y="3789040"/>
            <a:ext cx="1349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Detalhes de </a:t>
            </a:r>
          </a:p>
          <a:p>
            <a:r>
              <a:rPr lang="pt-BR" dirty="0"/>
              <a:t>u</a:t>
            </a:r>
            <a:r>
              <a:rPr lang="pt-BR" dirty="0" smtClean="0"/>
              <a:t>m pacote</a:t>
            </a:r>
          </a:p>
          <a:p>
            <a:r>
              <a:rPr lang="pt-BR" dirty="0" smtClean="0"/>
              <a:t>capturado</a:t>
            </a:r>
            <a:endParaRPr lang="pt-BR" dirty="0"/>
          </a:p>
        </p:txBody>
      </p:sp>
      <p:sp>
        <p:nvSpPr>
          <p:cNvPr id="6" name="Chave esquerda 5"/>
          <p:cNvSpPr/>
          <p:nvPr/>
        </p:nvSpPr>
        <p:spPr>
          <a:xfrm>
            <a:off x="1193633" y="1340768"/>
            <a:ext cx="119071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>
            <a:off x="1187624" y="3284984"/>
            <a:ext cx="150480" cy="2016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2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Apresentação na tela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1</cp:revision>
  <dcterms:created xsi:type="dcterms:W3CDTF">2013-01-21T17:49:55Z</dcterms:created>
  <dcterms:modified xsi:type="dcterms:W3CDTF">2013-01-21T17:53:23Z</dcterms:modified>
</cp:coreProperties>
</file>