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5719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파워포인트제목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12/29 </a:t>
            </a:r>
            <a:r>
              <a:rPr lang="ko-KR" altLang="en-US" dirty="0" smtClean="0"/>
              <a:t>아무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8883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화면 슬라이드 쇼(4:3)</PresentationFormat>
  <Paragraphs>84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  <vt:lpstr>파워포인트제목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파워포인트제목 </dc:title>
  <dc:creator>Microsoft Corporation</dc:creator>
  <cp:lastModifiedBy>campusseven02</cp:lastModifiedBy>
  <cp:revision>3</cp:revision>
  <dcterms:created xsi:type="dcterms:W3CDTF">2006-10-05T04:04:58Z</dcterms:created>
  <dcterms:modified xsi:type="dcterms:W3CDTF">2020-12-29T05:20:21Z</dcterms:modified>
</cp:coreProperties>
</file>