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gCm74ajcHX7oyA3E82hS8CeiQ5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Cursores em MySQL com a base HR</a:t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Explorando processamento linha a linha em procedimentos armazenados.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Exemplo: Calcular Bônus por Departamento</a:t>
            </a:r>
            <a:endParaRPr/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457200" y="1417650"/>
            <a:ext cx="8229600" cy="53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10000"/>
          </a:bodyPr>
          <a:lstStyle/>
          <a:p>
            <a:pPr indent="-3098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DELIMITER $$</a:t>
            </a:r>
            <a:endParaRPr/>
          </a:p>
          <a:p>
            <a:pPr indent="-3098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PROCEDURE CalculateBonus()</a:t>
            </a:r>
            <a:endParaRPr/>
          </a:p>
          <a:p>
            <a:pPr indent="-3098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/>
          </a:p>
          <a:p>
            <a:pPr indent="-3098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DECLARE done INT DEFAULT FALSE;</a:t>
            </a:r>
            <a:endParaRPr/>
          </a:p>
          <a:p>
            <a:pPr indent="-3098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DECLARE emp_id INT;</a:t>
            </a:r>
            <a:endParaRPr/>
          </a:p>
          <a:p>
            <a:pPr indent="-3098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DECLARE emp_department INT;</a:t>
            </a:r>
            <a:endParaRPr/>
          </a:p>
          <a:p>
            <a:pPr indent="-3098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DECLARE emp_bonus DECIMAL(10,2);</a:t>
            </a:r>
            <a:endParaRPr/>
          </a:p>
          <a:p>
            <a:pPr indent="-3098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98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DECLARE cur_emp CURSOR FOR</a:t>
            </a:r>
            <a:endParaRPr/>
          </a:p>
          <a:p>
            <a:pPr indent="-3098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SELECT employee_id, department_id FROM employees;</a:t>
            </a:r>
            <a:endParaRPr/>
          </a:p>
          <a:p>
            <a:pPr indent="-3098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DECLARE CONTINUE HANDLER FOR NOT FOUND SET done = TRUE;</a:t>
            </a:r>
            <a:endParaRPr/>
          </a:p>
          <a:p>
            <a:pPr indent="-3098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98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OPEN cur_emp;</a:t>
            </a:r>
            <a:endParaRPr/>
          </a:p>
          <a:p>
            <a:pPr indent="-3098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read_loop: LOOP</a:t>
            </a:r>
            <a:endParaRPr/>
          </a:p>
          <a:p>
            <a:pPr indent="-3098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FETCH cur_emp INTO emp_id, emp_department;</a:t>
            </a:r>
            <a:endParaRPr/>
          </a:p>
          <a:p>
            <a:pPr indent="-3098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IF done THEN</a:t>
            </a:r>
            <a:endParaRPr/>
          </a:p>
          <a:p>
            <a:pPr indent="-3098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LEAVE read_loop;</a:t>
            </a:r>
            <a:endParaRPr/>
          </a:p>
          <a:p>
            <a:pPr indent="-3098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END IF;</a:t>
            </a:r>
            <a:endParaRPr/>
          </a:p>
          <a:p>
            <a:pPr indent="-3098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98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CASE</a:t>
            </a:r>
            <a:endParaRPr/>
          </a:p>
          <a:p>
            <a:pPr indent="-3098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WHEN emp_department = 1 THEN SET emp_bonus = 1000.00;</a:t>
            </a:r>
            <a:endParaRPr/>
          </a:p>
          <a:p>
            <a:pPr indent="-3098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WHEN emp_department = 2 THEN SET emp_bonus = 800.00;</a:t>
            </a:r>
            <a:endParaRPr/>
          </a:p>
          <a:p>
            <a:pPr indent="-3098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ELSE SET emp_bonus = 500.00;</a:t>
            </a:r>
            <a:endParaRPr/>
          </a:p>
          <a:p>
            <a:pPr indent="-3098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END CASE;</a:t>
            </a:r>
            <a:endParaRPr/>
          </a:p>
          <a:p>
            <a:pPr indent="-3098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98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UPDATE employees SET bonus = emp_bonus WHERE employee_id = emp_id;</a:t>
            </a:r>
            <a:endParaRPr/>
          </a:p>
          <a:p>
            <a:pPr indent="-3098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END LOOP;</a:t>
            </a:r>
            <a:endParaRPr/>
          </a:p>
          <a:p>
            <a:pPr indent="-3098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CLOSE cur_emp;</a:t>
            </a:r>
            <a:endParaRPr/>
          </a:p>
          <a:p>
            <a:pPr indent="-3098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END$$</a:t>
            </a:r>
            <a:endParaRPr/>
          </a:p>
          <a:p>
            <a:pPr indent="-3098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DELIMITER 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Adicionar coluna "bonus"</a:t>
            </a:r>
            <a:endParaRPr/>
          </a:p>
        </p:txBody>
      </p:sp>
      <p:sp>
        <p:nvSpPr>
          <p:cNvPr id="145" name="Google Shape;145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 TABLE employees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COLUMN bonus DECIMAL(10,2) DEFAULT 0.00;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Execução e Resultado</a:t>
            </a:r>
            <a:endParaRPr/>
          </a:p>
        </p:txBody>
      </p:sp>
      <p:sp>
        <p:nvSpPr>
          <p:cNvPr id="151" name="Google Shape;151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CalculateBonus();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employee_id, first_name, last_name, department_id, bonus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employees;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>
            <p:ph type="title"/>
          </p:nvPr>
        </p:nvSpPr>
        <p:spPr>
          <a:xfrm>
            <a:off x="457200" y="274649"/>
            <a:ext cx="8229600" cy="6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com Salário e Tempo de Empresa</a:t>
            </a:r>
            <a:endParaRPr sz="3300"/>
          </a:p>
        </p:txBody>
      </p:sp>
      <p:sp>
        <p:nvSpPr>
          <p:cNvPr id="157" name="Google Shape;15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3860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emp_salary DECIMAL(10,2);</a:t>
            </a:r>
            <a:endParaRPr/>
          </a:p>
          <a:p>
            <a:pPr indent="-3860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emp_hire_date DATE;</a:t>
            </a:r>
            <a:endParaRPr/>
          </a:p>
          <a:p>
            <a:pPr indent="-3860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60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cur_emp CURSOR FOR</a:t>
            </a:r>
            <a:endParaRPr/>
          </a:p>
          <a:p>
            <a:pPr indent="-3860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SELECT employee_id, salary, hire_date FROM employees;</a:t>
            </a:r>
            <a:endParaRPr/>
          </a:p>
          <a:p>
            <a:pPr indent="-3860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60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Dentro do LOOP</a:t>
            </a:r>
            <a:endParaRPr/>
          </a:p>
          <a:p>
            <a:pPr indent="-3860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TIMESTAMPDIFF(YEAR, emp_hire_date, CURDATE()) &gt;= 10 THEN</a:t>
            </a:r>
            <a:endParaRPr/>
          </a:p>
          <a:p>
            <a:pPr indent="-3860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SET emp_bonus = emp_salary * 0.15;</a:t>
            </a:r>
            <a:endParaRPr/>
          </a:p>
          <a:p>
            <a:pPr indent="-3860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/>
          </a:p>
          <a:p>
            <a:pPr indent="-3860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SET emp_bonus = emp_salary * 0.10;</a:t>
            </a:r>
            <a:endParaRPr/>
          </a:p>
          <a:p>
            <a:pPr indent="-3860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IF;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Casos Práticos na Base HR</a:t>
            </a:r>
            <a:endParaRPr/>
          </a:p>
        </p:txBody>
      </p:sp>
      <p:sp>
        <p:nvSpPr>
          <p:cNvPr id="163" name="Google Shape;16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Aumentar salário em 5% para funcionários com mais de 15 anos de empresa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Transferir funcionários do departamento 60 para o 90, caso tenham cargo de 'Programmer'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histórico de alterações em uma tabela de log personalizada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Cuidados ao Usar Cursores</a:t>
            </a:r>
            <a:endParaRPr/>
          </a:p>
        </p:txBody>
      </p:sp>
      <p:sp>
        <p:nvSpPr>
          <p:cNvPr id="169" name="Google Shape;169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com LIMIT antes de aplicar no conjunto completo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use cursores aninhados sem necessidade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Documente bem cada etapa da lógica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Avalie se não há alternativa mais eficiente em SQL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é um Cursor?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cursor é um ponteiro que percorre linha por linha os resultados de uma consulta SQL.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Útil quando precisamos processar cada registro individualmente.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Utilizado principalmente em procedimentos armazenados.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Analogia Simples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"Um cursor é como um marcador de livro: ajuda você a acompanhar onde está na leitura dos dados, linha por linha."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Etapas do Uso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DECLARE: declaração do cursor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OPEN: abre o cursor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FETCH: busca a próxima linha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CLOSE: fecha o cursor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 ser usado com LOOP ou WHILE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Quando Usar Cursores?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Processar dados linha por linha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operações condicionais complexas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Fazer atualizações seletivas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lógica procedural dentro de um procedimento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Quando Evitar Cursores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grandes volumes de dados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Quando é possível usar SQL set-based (JOINs, GROUP BY etc.)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Quando há funções de janela ou CTEs disponíveis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Quando a performance é crítica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Alternativas a Cursores</a:t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Agregado (SUM, AVG, COUNT...)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Funções de Janela (ROW_NUMBER, RANK...)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Consultas com JOINs e WHERE para atualizações em lote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Visual (antes/depois)</a:t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employee_id | department_id | bonus (antes) | bonus (depois)</a:t>
            </a:r>
            <a:endParaRPr sz="2000"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</a:t>
            </a:r>
            <a:r>
              <a:rPr lang="en-US" sz="2000"/>
              <a:t>------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-|---------------------|---------------------|-----------------</a:t>
            </a:r>
            <a:endParaRPr sz="2000"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                  | 1                         | 0.00                    | 1000.00</a:t>
            </a:r>
            <a:endParaRPr sz="2000"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101                  | 2                         | 0.00                    | 800.00</a:t>
            </a:r>
            <a:endParaRPr sz="2000"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                  | 3                         | 0.00                    | 500.00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Fluxo</a:t>
            </a:r>
            <a:endParaRPr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[Início] →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[DECLARE] →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[OPEN] →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[LOOP] →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[FETCH] →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[Verifica fim?] →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[Sim: LEAVE] ou [Não: executa lógica → atualiza] →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[CLOSE]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