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gkeDf7o5QezPvCnD/YCUDBYmdQ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8c347010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8c34701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8c347010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8c3470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/>
              <a:t>Tópicos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Segurança de Dados e Integridade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Práticas de segurança em bancos de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Controle de acesso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Garantia da integridade dos dados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Banco de Dados NoSQL e Outros Modelos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Introdução aos bancos de dados NoSQL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Comparação com modelos relacionais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Casos de uso e tendências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8c347010d_0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51" name="Google Shape;151;g2d8c347010d_0_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Trabalho NoSQL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Será</a:t>
            </a:r>
            <a:r>
              <a:rPr lang="pt-BR"/>
              <a:t> </a:t>
            </a:r>
            <a:r>
              <a:rPr lang="pt-BR"/>
              <a:t>distribuído</a:t>
            </a:r>
            <a:r>
              <a:rPr lang="pt-BR"/>
              <a:t>/escolhido o SGBD NoSQL de acordo com uma lista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Alunos (grupo até 4)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Entregar o trabalho escrito sobre o SGBD do Trabalho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Formato ABNT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pt-BR"/>
              <a:t>Apresentação do SGBD do Trabalho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12 a 18 minutos cada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Organização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Cooperação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Didática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Comportamento (Grupo e Individual)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Aprofundar o conhecimento em bancos de dados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Explorar técnicas avançadas de programação e consulta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Abordar aspectos fundamentais de segurança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Integridade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Novos paradigmas de bancos de dados.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8c347010d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97" name="Google Shape;97;g2d8c347010d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Avaliação</a:t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Prova Escrita e/ou Prova </a:t>
            </a:r>
            <a:r>
              <a:rPr lang="pt-BR"/>
              <a:t>Prática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25%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Lista de </a:t>
            </a:r>
            <a:r>
              <a:rPr lang="pt-BR"/>
              <a:t>Exercícios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25%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Trabalho Banco de Dados NoSQL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25%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Apresentação Banco de Dados NoSQL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25%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pt-BR"/>
              <a:t>Ponto Extra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ct val="64285"/>
              <a:buChar char="–"/>
            </a:pPr>
            <a:r>
              <a:rPr lang="pt-BR"/>
              <a:t>Caso ocorra algum evento e participação em Maratonas ou Similares, poderá ser concedido com aprovação da coordenação, ponto extra proporcional a Nota/Colocação conquistada.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Técnicas de Programação e Consulta de Bancos de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Revisão de conceitos básicos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Consultas complexas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Otimização de consultas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Visões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Definição e uso de visões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Vantagens e limitações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Exemplos práticos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Procedimentos Armazenados e Funções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Implementação de lógica no banco de dados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Vantagens em utilizar procedimentos armazenados e funções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Exemplos de aplicação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Cursores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Uso de cursores para manipulação de registros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Considerações de desempenho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Casos de uso adequados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Processamento de Transações e Concorrência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Conceitos de transações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Controle de concorrência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Mecanismos de isolamento e consistência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Banco de Dados II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Sistemas de Recuperação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Estratégias de backup e recuperação de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Prevenção de perda de dados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Recuperação em caso de falhas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2024-02-07T19:50:29Z</dcterms:created>
  <dc:creator>sv130424</dc:creator>
</cp:coreProperties>
</file>