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176304-00B9-4DAB-8243-FE76217956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B222834-7863-4721-84D6-3A5E718DDE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8CFF751-2EA9-4F95-865B-4D7966CE1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F2BB36-99C3-41FA-BC5B-339D0A31F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4A8913-A91A-4FE8-B543-1A5FE713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370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D66FC-A815-4958-88E4-86C7EE560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1AB4E08-2AAC-4707-8AFE-E506D5A46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D085FE-649F-48F0-AC12-A2E5CF18F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BC3566-805C-40E6-BFEC-76624D992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75BB5A-7F27-46E5-8B29-2709AC87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2873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22E079-9709-4416-95B2-180B9BC405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BBD6F97-7614-485E-B131-0D3DE333D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7B3F53-7444-449C-8AEB-CA07FF45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E8C95-FA96-43CD-964A-855EE7103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2B8E27-FC8C-4580-AAC1-6C72F131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925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DC5343-3AA2-4160-9039-DBBE614D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FF0826B-8D80-4E4C-A08C-43276FC5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9027762-115D-4618-96B7-5DBAFAAA3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81C0E70-3C7C-45A3-BAA9-FEEF6667A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9990F89-C9C9-4072-BBF1-20385AD8D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5196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EB22CD-8603-42D4-93BC-4F355E1FB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528BD41-0F0E-4823-AB09-23670F5A4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FE0C01-41A3-408D-AB7B-42A3CDE05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15A162-AFFA-4EF9-A07B-53ADC1AE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0701491-9DD8-429A-8BC8-52EC2708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06518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67AC7-BC42-439C-AA59-714A71FEF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4E73D5-9849-46AE-9334-A76E270F8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867F5F3-38E5-4A38-BA79-EE8EDEC2B1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0662-B77A-419A-8862-5DD10C019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51E17B6-E8E0-4D27-84D5-8397C77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FF2E72-C25D-4A86-AFAC-04D7BEBB3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1792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FEEED3-9231-4E81-9D00-31C6A2A4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4CB85D3-35F8-440B-84DC-20D88B8C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A7CD268-BE9F-4B9D-9038-C5A04EE8A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1CFB2D03-2624-423F-884D-A4F3190E1B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5E9F8E3-8DA3-468A-8971-7560730CE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A4AF8F-0913-435C-AAE7-F5F235E2D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8B90EB-234B-4921-8451-0E1EB14F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6B52E78-BDB2-4C76-A663-FBA2B7C0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0264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2EF306-0D98-475F-A5F1-16232A7A7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DE82D5-5BCF-40B2-A0FE-1787445E6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15D74A6-7FA5-4DEB-ABC2-AF0C8D9D3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51692-8DA7-4116-B531-048E110C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017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A1233BB-62FF-4A44-922A-4DB67B5C1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CE51D10-8B0C-4D0D-BF5F-1FBE9008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BB6DFB-2B0B-4726-B7BA-95DBE7D79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5386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D90960-E981-44AE-9788-85A965674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7E6163-1438-4F4F-87DB-73DC644E7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D482AD8-EBB4-47D3-BCDD-0D485486D9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4D47B0-630A-4CC7-A29C-8B819B8E7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863C4B7-085D-4BF3-BB75-DDB80F3DA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3F33090-3768-4812-9185-3AC428AF4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6059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E00DA7-F528-4CDD-AE98-59E75465D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06BD644-E625-4024-B666-0A22C439B5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DB13BBA-A3D4-4731-84C8-F8CCC781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4D235D8-26D7-42FE-B515-E5A4030B5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106CA1B-B874-402A-B9B0-BA562749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DF6DAAE-6926-4C43-85EA-D9D6BA248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6578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E59FAF1-ECF3-4985-AA3B-12B390E4A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F0EE113-50E0-4697-B73C-6A8E562AB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E27551-5FBC-42FD-9304-C79593D17B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5174B-1C1D-4356-BA45-9C7107C76B0F}" type="datetimeFigureOut">
              <a:rPr lang="pt-BR" smtClean="0"/>
              <a:t>22/03/2022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B9FF6-95C3-4BF9-8C2C-7C23D1A00C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2908CA5-AACF-45B1-9879-BD28F2BBD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173A1-9B7A-43A5-BE1E-FC8B236ED9B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152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EB8BDD-5668-4061-ABC6-A25DC32B05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52463"/>
            <a:ext cx="9144000" cy="2387600"/>
          </a:xfrm>
        </p:spPr>
        <p:txBody>
          <a:bodyPr/>
          <a:lstStyle/>
          <a:p>
            <a:r>
              <a:rPr lang="pt-BR" dirty="0"/>
              <a:t>ASOO – aula invertida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4A00E-FAE5-47D4-950D-7BB9C8280F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Nesta aula os alunos devem efetuar uma pesquisa sobre analise estruturada essencial e  analise orientada a objeto, completando os slides a seguir.</a:t>
            </a:r>
          </a:p>
        </p:txBody>
      </p:sp>
    </p:spTree>
    <p:extLst>
      <p:ext uri="{BB962C8B-B14F-4D97-AF65-F5344CB8AC3E}">
        <p14:creationId xmlns:p14="http://schemas.microsoft.com/office/powerpoint/2010/main" val="1620449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D01679-F638-446A-BCA5-8CF4E445A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de transição de estados (DTE)?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2FB7C43-385D-46E6-997F-6CBF920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7002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D25EB-72A7-4ECC-BD3E-7656A3CF4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PT" b="1" dirty="0"/>
              <a:t>Dicionário de dados (DD)</a:t>
            </a:r>
            <a:r>
              <a:rPr lang="pt-BR" b="1" dirty="0"/>
              <a:t>​? Cite exemplos.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4AC90B7-FAA6-4AAC-A615-6E9B17B6B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3217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4DF144-9A36-4259-8EDB-11993EFD6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025"/>
            <a:ext cx="10515600" cy="1325563"/>
          </a:xfrm>
        </p:spPr>
        <p:txBody>
          <a:bodyPr/>
          <a:lstStyle/>
          <a:p>
            <a:r>
              <a:rPr lang="pt-BR" b="1" dirty="0"/>
              <a:t>Análise Orientada a Objeto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5D5DB0A-CD25-4CC3-95AE-D48FF944C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73399"/>
            <a:ext cx="10515600" cy="3103563"/>
          </a:xfrm>
        </p:spPr>
        <p:txBody>
          <a:bodyPr/>
          <a:lstStyle/>
          <a:p>
            <a:r>
              <a:rPr lang="pt-BR" dirty="0"/>
              <a:t>A Programação Orientada a Objeto (POO) é um paradigma de programação de computadores que tem como base o conceito de </a:t>
            </a:r>
            <a:r>
              <a:rPr lang="pt-BR" b="1" dirty="0"/>
              <a:t>objetos</a:t>
            </a:r>
            <a:r>
              <a:rPr lang="pt-BR" dirty="0"/>
              <a:t> e </a:t>
            </a:r>
            <a:r>
              <a:rPr lang="pt-BR" b="1" dirty="0"/>
              <a:t>classes</a:t>
            </a:r>
            <a:r>
              <a:rPr lang="pt-BR" dirty="0"/>
              <a:t>, ou seja, um sistema orientado a objeto é um conjunto de objetos que representam os conceitos do mundo real.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F3F25BD-1550-4C3F-85C6-ADAA0885E402}"/>
              </a:ext>
            </a:extLst>
          </p:cNvPr>
          <p:cNvSpPr txBox="1">
            <a:spLocks/>
          </p:cNvSpPr>
          <p:nvPr/>
        </p:nvSpPr>
        <p:spPr>
          <a:xfrm>
            <a:off x="838200" y="12287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Programação orientada a Objetos</a:t>
            </a:r>
          </a:p>
        </p:txBody>
      </p:sp>
    </p:spTree>
    <p:extLst>
      <p:ext uri="{BB962C8B-B14F-4D97-AF65-F5344CB8AC3E}">
        <p14:creationId xmlns:p14="http://schemas.microsoft.com/office/powerpoint/2010/main" val="1981555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OBJETO: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2394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CLASSE: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02353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ATRIBUTO: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38502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7D00B7-B671-485E-8366-4CAF1041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 relação a programação orientada a objetos o que é: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1DDEA3-E7CF-4D58-94BA-0AFE7B8F1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1699"/>
            <a:ext cx="10515600" cy="4005263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MÉTODOS: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845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27AA03-612D-43E8-943D-9996ACBA4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análise estruturada essencial?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BA9139-650C-4067-9BAF-34DF86C47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96383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5A3C6-65BC-495E-A304-EAF7E7181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300" y="1041400"/>
            <a:ext cx="11277600" cy="4546599"/>
          </a:xfrm>
        </p:spPr>
        <p:txBody>
          <a:bodyPr>
            <a:normAutofit fontScale="90000"/>
          </a:bodyPr>
          <a:lstStyle/>
          <a:p>
            <a:r>
              <a:rPr lang="pt-BR" dirty="0"/>
              <a:t>​</a:t>
            </a:r>
            <a:br>
              <a:rPr lang="pt-BR" dirty="0"/>
            </a:br>
            <a:r>
              <a:rPr lang="pt-BR" b="1" dirty="0"/>
              <a:t>O modelo essencial é constituído por:</a:t>
            </a:r>
            <a:r>
              <a:rPr lang="en-US" dirty="0"/>
              <a:t>​</a:t>
            </a:r>
            <a:br>
              <a:rPr lang="en-US" dirty="0"/>
            </a:br>
            <a:r>
              <a:rPr lang="pt-BR" dirty="0"/>
              <a:t>​</a:t>
            </a:r>
            <a:br>
              <a:rPr lang="pt-BR" dirty="0"/>
            </a:br>
            <a:r>
              <a:rPr lang="pt-BR" dirty="0"/>
              <a:t>• Modelo ambiental</a:t>
            </a:r>
            <a:r>
              <a:rPr lang="en-US" dirty="0"/>
              <a:t>​</a:t>
            </a:r>
            <a:br>
              <a:rPr lang="en-US" dirty="0"/>
            </a:br>
            <a:r>
              <a:rPr lang="pt-BR" dirty="0"/>
              <a:t>• Modelo comportamental</a:t>
            </a:r>
            <a:br>
              <a:rPr lang="pt-BR" dirty="0"/>
            </a:br>
            <a:br>
              <a:rPr lang="pt-BR" dirty="0"/>
            </a:br>
            <a:r>
              <a:rPr lang="pt-BR" b="1" dirty="0"/>
              <a:t>As ferramentas utilizadas no modelo ambiental são:</a:t>
            </a:r>
            <a:br>
              <a:rPr lang="pt-BR" b="1" dirty="0"/>
            </a:br>
            <a:br>
              <a:rPr lang="pt-BR" b="1" dirty="0"/>
            </a:br>
            <a:r>
              <a:rPr lang="pt-BR" dirty="0"/>
              <a:t>Declaração de proposito</a:t>
            </a:r>
            <a:br>
              <a:rPr lang="pt-BR" dirty="0"/>
            </a:br>
            <a:r>
              <a:rPr lang="pt-BR" dirty="0"/>
              <a:t>Diagrama de contexto (DC)</a:t>
            </a:r>
            <a:br>
              <a:rPr lang="pt-BR" dirty="0"/>
            </a:br>
            <a:r>
              <a:rPr lang="pt-BR" dirty="0"/>
              <a:t>Lista de eventos</a:t>
            </a:r>
            <a:br>
              <a:rPr lang="en-US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2347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81C73C-4DEB-4D32-9339-DEF19E726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Declaração de proposito?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0DE9B5-4C2A-4BD4-B351-BC72E8787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2135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26C0A-1C8D-4074-A167-D5017EE96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Diagrama de contexto (DC)? Cite exemplo.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8430FB-3AE9-41EF-887C-331F022C7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4536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7A1B7-F17E-4F7A-B787-BA568E79F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Lista de eventos? Quais os tipos de eventos de um sistema?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1703038-318A-49B1-8C2C-4E7AA5AF9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99075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4BE4A-7A76-4E23-AE0F-22F41ED6D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b="1" dirty="0"/>
              <a:t>Análise Estruturada Essencial – Modelo Comportamental</a:t>
            </a:r>
            <a:r>
              <a:rPr lang="en-US" dirty="0"/>
              <a:t>​</a:t>
            </a:r>
            <a:br>
              <a:rPr lang="en-US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4E87F-317F-428B-9290-4594B6D5B4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769600" cy="4686300"/>
          </a:xfrm>
        </p:spPr>
        <p:txBody>
          <a:bodyPr>
            <a:normAutofit lnSpcReduction="10000"/>
          </a:bodyPr>
          <a:lstStyle/>
          <a:p>
            <a:pPr marL="0" indent="0" fontAlgn="base">
              <a:buNone/>
            </a:pPr>
            <a:r>
              <a:rPr lang="pt-PT" b="1" dirty="0"/>
              <a:t>O modelo comportamental define</a:t>
            </a:r>
            <a:r>
              <a:rPr lang="pt-PT" dirty="0"/>
              <a:t>:</a:t>
            </a:r>
            <a:r>
              <a:rPr lang="pt-BR" dirty="0"/>
              <a:t>​</a:t>
            </a:r>
          </a:p>
          <a:p>
            <a:pPr marL="0" indent="0" fontAlgn="base">
              <a:buNone/>
            </a:pPr>
            <a:endParaRPr lang="pt-BR" dirty="0"/>
          </a:p>
          <a:p>
            <a:pPr marL="0" indent="0" fontAlgn="base">
              <a:buNone/>
            </a:pPr>
            <a:r>
              <a:rPr lang="pt-PT" dirty="0"/>
              <a:t>Consiste na modelação do comportamento interno do sistema, de forma a que este responda com sucesso ao ambiente. O desenvolvimento deste modelo contempla a elaboração de:</a:t>
            </a:r>
          </a:p>
          <a:p>
            <a:pPr fontAlgn="base"/>
            <a:r>
              <a:rPr lang="pt-PT" b="1" dirty="0"/>
              <a:t>Diagrama de Fluxo de Dados (DFD)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Diagrama Entidade Relacionamento (DER)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Diagrama de transição de estados (DTE) </a:t>
            </a:r>
            <a:r>
              <a:rPr lang="en-US" b="1" dirty="0"/>
              <a:t>​</a:t>
            </a:r>
          </a:p>
          <a:p>
            <a:pPr fontAlgn="base"/>
            <a:r>
              <a:rPr lang="pt-PT" b="1" dirty="0"/>
              <a:t>Dicionário de dados (DD)</a:t>
            </a:r>
            <a:r>
              <a:rPr lang="pt-BR" b="1" dirty="0"/>
              <a:t>​</a:t>
            </a:r>
          </a:p>
          <a:p>
            <a:pPr fontAlgn="base"/>
            <a:r>
              <a:rPr lang="pt-PT" b="1" dirty="0"/>
              <a:t>Especificação de Processos</a:t>
            </a:r>
            <a:r>
              <a:rPr lang="pt-BR" b="1" dirty="0"/>
              <a:t>​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384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1FBD52-5C3D-4557-8DF9-26E790128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PT" b="1" dirty="0"/>
              <a:t>Diagrama de Fluxo de Dados (DFD) </a:t>
            </a:r>
            <a:r>
              <a:rPr lang="en-US" b="1" dirty="0"/>
              <a:t>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05FE79F-35C4-41A3-8FA0-C71410059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454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5B19A-EBE7-4AA4-B073-1588BDA6A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O que é </a:t>
            </a:r>
            <a:r>
              <a:rPr lang="pt-PT" b="1" dirty="0"/>
              <a:t>Diagrama Entidade Relacionamento (DER) </a:t>
            </a:r>
            <a:r>
              <a:rPr lang="en-US" b="1" dirty="0"/>
              <a:t>​? Cite exemplo.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E4F580-8A07-4580-B183-EC7547EAF5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5970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F9015985D4A0F47870E28B9E3A53049" ma:contentTypeVersion="1" ma:contentTypeDescription="Crie um novo documento." ma:contentTypeScope="" ma:versionID="362065ccd1c5b9790ae707dcdcc7f704">
  <xsd:schema xmlns:xsd="http://www.w3.org/2001/XMLSchema" xmlns:xs="http://www.w3.org/2001/XMLSchema" xmlns:p="http://schemas.microsoft.com/office/2006/metadata/properties" xmlns:ns2="043433e3-e047-4a69-b26c-2b73cbf75f0e" targetNamespace="http://schemas.microsoft.com/office/2006/metadata/properties" ma:root="true" ma:fieldsID="470640b3c661bcb7e6793000665c2251" ns2:_="">
    <xsd:import namespace="043433e3-e047-4a69-b26c-2b73cbf75f0e"/>
    <xsd:element name="properties">
      <xsd:complexType>
        <xsd:sequence>
          <xsd:element name="documentManagement">
            <xsd:complexType>
              <xsd:all>
                <xsd:element ref="ns2:Reference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3433e3-e047-4a69-b26c-2b73cbf75f0e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043433e3-e047-4a69-b26c-2b73cbf75f0e" xsi:nil="true"/>
  </documentManagement>
</p:properties>
</file>

<file path=customXml/itemProps1.xml><?xml version="1.0" encoding="utf-8"?>
<ds:datastoreItem xmlns:ds="http://schemas.openxmlformats.org/officeDocument/2006/customXml" ds:itemID="{FF4B0D23-39B0-47C1-BA2B-511490BED255}"/>
</file>

<file path=customXml/itemProps2.xml><?xml version="1.0" encoding="utf-8"?>
<ds:datastoreItem xmlns:ds="http://schemas.openxmlformats.org/officeDocument/2006/customXml" ds:itemID="{4BBE80E9-C193-47D8-8B5A-F18960D865D6}"/>
</file>

<file path=customXml/itemProps3.xml><?xml version="1.0" encoding="utf-8"?>
<ds:datastoreItem xmlns:ds="http://schemas.openxmlformats.org/officeDocument/2006/customXml" ds:itemID="{9E9CBE12-4048-4209-B0D5-9F8369AF9E3C}"/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366</Words>
  <Application>Microsoft Office PowerPoint</Application>
  <PresentationFormat>Widescreen</PresentationFormat>
  <Paragraphs>31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ASOO – aula invertida</vt:lpstr>
      <vt:lpstr>O que é análise estruturada essencial?</vt:lpstr>
      <vt:lpstr>​ O modelo essencial é constituído por:​ ​ • Modelo ambiental​ • Modelo comportamental  As ferramentas utilizadas no modelo ambiental são:  Declaração de proposito Diagrama de contexto (DC) Lista de eventos </vt:lpstr>
      <vt:lpstr>O que é Declaração de proposito? </vt:lpstr>
      <vt:lpstr>O que é Diagrama de contexto (DC)? Cite exemplo.</vt:lpstr>
      <vt:lpstr>O que é Lista de eventos? Quais os tipos de eventos de um sistema?</vt:lpstr>
      <vt:lpstr>Análise Estruturada Essencial – Modelo Comportamental​ </vt:lpstr>
      <vt:lpstr>O que é Diagrama de Fluxo de Dados (DFD) ? Cite exemplo.</vt:lpstr>
      <vt:lpstr>O que é Diagrama Entidade Relacionamento (DER) ​? Cite exemplo.</vt:lpstr>
      <vt:lpstr>O que é Diagrama de transição de estados (DTE)? Cite exemplo.</vt:lpstr>
      <vt:lpstr>O que é Dicionário de dados (DD)​? Cite exemplos.</vt:lpstr>
      <vt:lpstr>Análise Orientada a Objeto</vt:lpstr>
      <vt:lpstr>Em relação a programação orientada a objetos o que é:</vt:lpstr>
      <vt:lpstr>Em relação a programação orientada a objetos o que é:</vt:lpstr>
      <vt:lpstr>Em relação a programação orientada a objetos o que é:</vt:lpstr>
      <vt:lpstr>Em relação a programação orientada a objetos o que é: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 – aula invertida</dc:title>
  <dc:creator>Elisabete Lima Matos da Silva</dc:creator>
  <cp:lastModifiedBy>Elisabete Lima Matos da Silva</cp:lastModifiedBy>
  <cp:revision>4</cp:revision>
  <dcterms:created xsi:type="dcterms:W3CDTF">2022-03-22T11:37:20Z</dcterms:created>
  <dcterms:modified xsi:type="dcterms:W3CDTF">2022-03-22T12:04:22Z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0x010100AF9015985D4A0F47870E28B9E3A53049</vt:lpwstr>
  </property>
</Properties>
</file>