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058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40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4535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544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6015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2380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9683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70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81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162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764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54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416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182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548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569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174B-1C1D-4356-BA45-9C7107C76B0F}" type="datetimeFigureOut">
              <a:rPr lang="pt-BR" smtClean="0"/>
              <a:t>31/03/2022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9804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B8BDD-5668-4061-ABC6-A25DC32B0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2387600"/>
          </a:xfrm>
        </p:spPr>
        <p:txBody>
          <a:bodyPr/>
          <a:lstStyle/>
          <a:p>
            <a:pPr algn="just"/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ASOO – aula invertida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74A00E-FAE5-47D4-950D-7BB9C8280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Nesta aula os alunos devem efetuar uma pesquisa sobre analise estruturada e essencial, e  analise orientada a objeto, completando os slides a seguir.</a:t>
            </a:r>
          </a:p>
        </p:txBody>
      </p:sp>
    </p:spTree>
    <p:extLst>
      <p:ext uri="{BB962C8B-B14F-4D97-AF65-F5344CB8AC3E}">
        <p14:creationId xmlns:p14="http://schemas.microsoft.com/office/powerpoint/2010/main" val="1620449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01679-F638-446A-BCA5-8CF4E445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</a:t>
            </a:r>
            <a:r>
              <a:rPr lang="pt-PT" b="1" dirty="0"/>
              <a:t>Diagrama de transição de estados (DTE)? Cite exemplo.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FB7C43-385D-46E6-997F-6CBF9203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7002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25EB-72A7-4ECC-BD3E-7656A3CF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PT" b="1" dirty="0"/>
              <a:t>Dicionário de dados (DD)</a:t>
            </a:r>
            <a:r>
              <a:rPr lang="pt-BR" b="1" dirty="0"/>
              <a:t>​? Cite exemplos.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C90B7-FAA6-4AAC-A615-6E9B17B6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3217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DF144-9A36-4259-8EDB-11993EFD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7" y="306388"/>
            <a:ext cx="10515600" cy="1325563"/>
          </a:xfrm>
        </p:spPr>
        <p:txBody>
          <a:bodyPr/>
          <a:lstStyle/>
          <a:p>
            <a:r>
              <a:rPr lang="pt-BR" b="1" dirty="0"/>
              <a:t>Análise Orientada a Objeto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D5DB0A-CD25-4CC3-95AE-D48FF944C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314" y="2512446"/>
            <a:ext cx="10515600" cy="3103563"/>
          </a:xfrm>
        </p:spPr>
        <p:txBody>
          <a:bodyPr/>
          <a:lstStyle/>
          <a:p>
            <a:r>
              <a:rPr lang="pt-BR" dirty="0"/>
              <a:t>A Programação Orientada a Objeto (POO) é um paradigma de programação de computadores que tem como base o conceito de </a:t>
            </a:r>
            <a:r>
              <a:rPr lang="pt-BR" b="1" dirty="0"/>
              <a:t>objetos</a:t>
            </a:r>
            <a:r>
              <a:rPr lang="pt-BR" dirty="0"/>
              <a:t> e </a:t>
            </a:r>
            <a:r>
              <a:rPr lang="pt-BR" b="1" dirty="0"/>
              <a:t>classes</a:t>
            </a:r>
            <a:r>
              <a:rPr lang="pt-BR" dirty="0"/>
              <a:t>, ou seja, um sistema orientado a objeto é um conjunto de objetos que representam os conceitos do mundo real.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F3F25BD-1550-4C3F-85C6-ADAA0885E402}"/>
              </a:ext>
            </a:extLst>
          </p:cNvPr>
          <p:cNvSpPr txBox="1">
            <a:spLocks/>
          </p:cNvSpPr>
          <p:nvPr/>
        </p:nvSpPr>
        <p:spPr>
          <a:xfrm>
            <a:off x="1476829" y="11868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Programação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981555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D00B7-B671-485E-8366-4CAF1041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relação a programação orientada a objetos o que é: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DDEA3-E7CF-4D58-94BA-0AFE7B8F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699"/>
            <a:ext cx="10515600" cy="40052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OBJETO: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3940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D00B7-B671-485E-8366-4CAF1041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relação a programação orientada a objetos o que é: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DDEA3-E7CF-4D58-94BA-0AFE7B8F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699"/>
            <a:ext cx="10515600" cy="40052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CLASSE: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353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D00B7-B671-485E-8366-4CAF1041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relação a programação orientada a objetos o que é: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DDEA3-E7CF-4D58-94BA-0AFE7B8F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699"/>
            <a:ext cx="10515600" cy="40052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ATRIBUTO: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8502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D00B7-B671-485E-8366-4CAF1041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relação a programação orientada a objetos o que é: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DDEA3-E7CF-4D58-94BA-0AFE7B8F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699"/>
            <a:ext cx="10515600" cy="40052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MÉTODOS: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459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7AA03-612D-43E8-943D-9996ACBA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698" y="168575"/>
            <a:ext cx="9905998" cy="1478570"/>
          </a:xfrm>
        </p:spPr>
        <p:txBody>
          <a:bodyPr>
            <a:normAutofit/>
          </a:bodyPr>
          <a:lstStyle/>
          <a:p>
            <a:r>
              <a:rPr lang="pt-BR" sz="3200" dirty="0"/>
              <a:t>O que é análise estruturada?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BA9139-650C-4067-9BAF-34DF86C4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956" y="1171460"/>
            <a:ext cx="9773330" cy="27071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600" b="0" i="0" dirty="0">
                <a:effectLst/>
                <a:latin typeface="Arial" panose="020B0604020202020204" pitchFamily="34" charset="0"/>
              </a:rPr>
              <a:t>   O principal objetivo da análise estruturada é resolver os problemas de comunicação, mudanças de requisitos e técnicas inadequadas de avaliação, fornecendo uma abordagem sistemática, para analisar e desenvolver a especificação de sistema, nova  e melhorada.</a:t>
            </a:r>
          </a:p>
          <a:p>
            <a:pPr marL="0" indent="0" algn="just">
              <a:buNone/>
            </a:pPr>
            <a:r>
              <a:rPr lang="pt-BR" sz="1600" b="0" i="0" dirty="0">
                <a:effectLst/>
                <a:latin typeface="Arial" panose="020B0604020202020204" pitchFamily="34" charset="0"/>
              </a:rPr>
              <a:t>   A análise estruturada de sistemas é composta por um conjunto de técnicas e ferramentas que está em constante evolução.  Possui como conceito fundamental a construção de um modelo lógico de sistema, utilizando técnicas capazes de construir uma estrutura geral do sistema, e como suas partes irão interagir para que seja possível atender às necessidades.</a:t>
            </a:r>
          </a:p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00214C3-896F-43D4-90EF-94DC80629630}"/>
              </a:ext>
            </a:extLst>
          </p:cNvPr>
          <p:cNvSpPr txBox="1">
            <a:spLocks/>
          </p:cNvSpPr>
          <p:nvPr/>
        </p:nvSpPr>
        <p:spPr>
          <a:xfrm>
            <a:off x="1431698" y="3139315"/>
            <a:ext cx="906734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/>
              <a:t>O que é análise Essencial?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39A0DE-9627-4827-A352-C3044D4F5E16}"/>
              </a:ext>
            </a:extLst>
          </p:cNvPr>
          <p:cNvSpPr txBox="1"/>
          <p:nvPr/>
        </p:nvSpPr>
        <p:spPr>
          <a:xfrm>
            <a:off x="1644763" y="4219765"/>
            <a:ext cx="8641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i="0" u="none" strike="noStrike" dirty="0">
                <a:effectLst/>
                <a:latin typeface="Arial" panose="020B0604020202020204" pitchFamily="34" charset="0"/>
              </a:rPr>
              <a:t>   A Análise Essencial propõe o particionamento do sistema por eventos. A Análise Essencial é a técnica que orienta a análise de sistemas para a essência do negócio ao qual se destina, independente das soluções de informática que serão utilizadas em sua construção, partindo do princípio de que os sistemas existem independentemente dos computadores, e são feitos visando uma oportunidade de negócio.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196383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5A3C6-65BC-495E-A304-EAF7E718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365" y="566057"/>
            <a:ext cx="10091956" cy="5972961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​</a:t>
            </a:r>
            <a:br>
              <a:rPr lang="pt-BR" dirty="0"/>
            </a:br>
            <a:r>
              <a:rPr lang="pt-BR" sz="2800" b="1" dirty="0"/>
              <a:t>O modelo essencial é constituído por:</a:t>
            </a:r>
            <a:r>
              <a:rPr lang="en-US" sz="2800" dirty="0"/>
              <a:t>​</a:t>
            </a:r>
            <a:br>
              <a:rPr lang="en-US" sz="2800" dirty="0"/>
            </a:br>
            <a:r>
              <a:rPr lang="pt-BR" sz="2800" dirty="0"/>
              <a:t>​</a:t>
            </a:r>
            <a:br>
              <a:rPr lang="pt-BR" sz="2400" dirty="0"/>
            </a:b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• Modelo ambiental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​: </a:t>
            </a: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 a fronteira entre o sistema e o resto do mundo.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As ferramentas utilizadas no modelo ambiental são:</a:t>
            </a: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Declaração de proposito;</a:t>
            </a: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  Diagrama de contexto (DC);</a:t>
            </a: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  Lista de eventos.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• Modelo comportamental: </a:t>
            </a: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Define o comportamento das partes internas do sistema necessário para interagir com o ambiente. </a:t>
            </a:r>
            <a:r>
              <a:rPr lang="pt-BR" sz="2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Consiste de cinco componentes:</a:t>
            </a:r>
            <a:br>
              <a:rPr lang="pt-BR" sz="2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2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DFD Particionado;</a:t>
            </a:r>
            <a:br>
              <a:rPr lang="pt-BR" sz="2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Diagrama ER (DER);</a:t>
            </a:r>
            <a:br>
              <a:rPr lang="pt-BR" sz="2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Diagrama de Transição de Estado (DTE);</a:t>
            </a:r>
            <a:br>
              <a:rPr lang="pt-BR" sz="2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Dicionário de Dados Preliminar (opcional);</a:t>
            </a:r>
            <a:br>
              <a:rPr lang="pt-BR" sz="2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Especificações de processos.</a:t>
            </a:r>
            <a:br>
              <a:rPr lang="pt-BR" sz="2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8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347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1C73C-4DEB-4D32-9339-DEF19E72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Declaração de propósito?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0DE9B5-4C2A-4BD4-B351-BC72E8787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2135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26C0A-1C8D-4074-A167-D5017EE9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Diagrama de contexto (DC)? </a:t>
            </a:r>
            <a:br>
              <a:rPr lang="pt-BR" dirty="0"/>
            </a:br>
            <a:r>
              <a:rPr lang="pt-BR" dirty="0"/>
              <a:t>Cite exemplo.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8430FB-3AE9-41EF-887C-331F022C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536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7A1B7-F17E-4F7A-B787-BA568E79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Lista de eventos? Quais os tipos de eventos de um sistema?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703038-318A-49B1-8C2C-4E7AA5AF9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9075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4BE4A-7A76-4E23-AE0F-22F41ED6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Análise Estruturada Essencial – Modelo Comportamental</a:t>
            </a:r>
            <a:r>
              <a:rPr lang="en-US" dirty="0"/>
              <a:t>​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04E87F-317F-428B-9290-4594B6D5B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371" y="1553182"/>
            <a:ext cx="10769600" cy="468630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pt-PT" b="1" dirty="0"/>
              <a:t>O modelo comportamental define</a:t>
            </a:r>
            <a:r>
              <a:rPr lang="pt-PT" dirty="0"/>
              <a:t>:</a:t>
            </a:r>
            <a:r>
              <a:rPr lang="pt-BR" dirty="0"/>
              <a:t>​</a:t>
            </a:r>
          </a:p>
          <a:p>
            <a:pPr marL="0" indent="0" fontAlgn="base">
              <a:buNone/>
            </a:pPr>
            <a:r>
              <a:rPr lang="pt-PT" dirty="0"/>
              <a:t>  Consiste na modelação do comportamento interno do sistema, de forma a que este responda com sucesso ao ambiente. O desenvolvimento deste modelo contempla a elaboração de:</a:t>
            </a:r>
          </a:p>
          <a:p>
            <a:pPr fontAlgn="base"/>
            <a:r>
              <a:rPr lang="pt-PT" b="1" dirty="0"/>
              <a:t>Diagrama de Fluxo de Dados (DFD) </a:t>
            </a:r>
            <a:r>
              <a:rPr lang="en-US" b="1" dirty="0"/>
              <a:t>​</a:t>
            </a:r>
          </a:p>
          <a:p>
            <a:pPr fontAlgn="base"/>
            <a:r>
              <a:rPr lang="pt-PT" b="1" dirty="0"/>
              <a:t>Diagrama Entidade Relacionamento (DER) </a:t>
            </a:r>
            <a:r>
              <a:rPr lang="en-US" b="1" dirty="0"/>
              <a:t>​</a:t>
            </a:r>
          </a:p>
          <a:p>
            <a:pPr fontAlgn="base"/>
            <a:r>
              <a:rPr lang="pt-PT" b="1" dirty="0"/>
              <a:t>Diagrama de transição de estados (DTE) </a:t>
            </a:r>
            <a:r>
              <a:rPr lang="en-US" b="1" dirty="0"/>
              <a:t>​</a:t>
            </a:r>
          </a:p>
          <a:p>
            <a:pPr fontAlgn="base"/>
            <a:r>
              <a:rPr lang="pt-PT" b="1" dirty="0"/>
              <a:t>Dicionário de dados (DD)</a:t>
            </a:r>
            <a:r>
              <a:rPr lang="pt-BR" b="1" dirty="0"/>
              <a:t>​</a:t>
            </a:r>
          </a:p>
          <a:p>
            <a:pPr fontAlgn="base"/>
            <a:r>
              <a:rPr lang="pt-PT" b="1" dirty="0"/>
              <a:t>Especificação de Processos</a:t>
            </a:r>
            <a:r>
              <a:rPr lang="pt-BR" b="1" dirty="0"/>
              <a:t>​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384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FBD52-5C3D-4557-8DF9-26E79012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PT" b="1" dirty="0"/>
              <a:t>Diagrama de Fluxo de Dados (DFD) </a:t>
            </a:r>
            <a:r>
              <a:rPr lang="en-US" b="1" dirty="0"/>
              <a:t>? Cite exemplo.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5FE79F-35C4-41A3-8FA0-C71410059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541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5B19A-EBE7-4AA4-B073-1588BDA6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</a:t>
            </a:r>
            <a:r>
              <a:rPr lang="pt-PT" b="1" dirty="0"/>
              <a:t>Diagrama Entidade Relacionamento (DER) </a:t>
            </a:r>
            <a:r>
              <a:rPr lang="en-US" b="1" dirty="0"/>
              <a:t>​? Cite exemplo.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E4F580-8A07-4580-B183-EC7547EAF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597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F49DB32C3AAAC49A134382888C3CD08" ma:contentTypeVersion="12" ma:contentTypeDescription="Crie um novo documento." ma:contentTypeScope="" ma:versionID="3ad95a801c989d15c7860a630a2c89c9">
  <xsd:schema xmlns:xsd="http://www.w3.org/2001/XMLSchema" xmlns:xs="http://www.w3.org/2001/XMLSchema" xmlns:p="http://schemas.microsoft.com/office/2006/metadata/properties" xmlns:ns3="02e17d46-95a4-41ef-ac6e-e0f6b80ca612" xmlns:ns4="5ad448ae-fb35-4d64-b198-3e1ab079cd46" targetNamespace="http://schemas.microsoft.com/office/2006/metadata/properties" ma:root="true" ma:fieldsID="3672e01227b08943b63226986ed90824" ns3:_="" ns4:_="">
    <xsd:import namespace="02e17d46-95a4-41ef-ac6e-e0f6b80ca612"/>
    <xsd:import namespace="5ad448ae-fb35-4d64-b198-3e1ab079cd4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17d46-95a4-41ef-ac6e-e0f6b80ca6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d448ae-fb35-4d64-b198-3e1ab079cd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9CBE12-4048-4209-B0D5-9F8369AF9E3C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02e17d46-95a4-41ef-ac6e-e0f6b80ca612"/>
    <ds:schemaRef ds:uri="http://schemas.openxmlformats.org/package/2006/metadata/core-properties"/>
    <ds:schemaRef ds:uri="5ad448ae-fb35-4d64-b198-3e1ab079cd46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BBE80E9-C193-47D8-8B5A-F18960D865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777DC4-5C53-4560-8285-10FBFE1C3E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e17d46-95a4-41ef-ac6e-e0f6b80ca612"/>
    <ds:schemaRef ds:uri="5ad448ae-fb35-4d64-b198-3e1ab079cd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110</TotalTime>
  <Words>615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Circuito</vt:lpstr>
      <vt:lpstr>ASOO – aula invertida</vt:lpstr>
      <vt:lpstr>O que é análise estruturada?</vt:lpstr>
      <vt:lpstr>​ O modelo essencial é constituído por:​ ​ • Modelo ambiental​: Define a fronteira entre o sistema e o resto do mundo. As ferramentas utilizadas no modelo ambiental são:     Declaração de proposito;    Diagrama de contexto (DC);    Lista de eventos.  • Modelo comportamental:  Define o comportamento das partes internas do sistema necessário para interagir com o ambiente. Consiste de cinco componentes:     DFD Particionado;    Diagrama ER (DER);    Diagrama de Transição de Estado (DTE);    Dicionário de Dados Preliminar (opcional);    Especificações de processos.   </vt:lpstr>
      <vt:lpstr>O que é Declaração de propósito? </vt:lpstr>
      <vt:lpstr>O que é Diagrama de contexto (DC)?  Cite exemplo.</vt:lpstr>
      <vt:lpstr>O que é Lista de eventos? Quais os tipos de eventos de um sistema?</vt:lpstr>
      <vt:lpstr>Análise Estruturada Essencial – Modelo Comportamental​ </vt:lpstr>
      <vt:lpstr>O que é Diagrama de Fluxo de Dados (DFD) ? Cite exemplo.</vt:lpstr>
      <vt:lpstr>O que é Diagrama Entidade Relacionamento (DER) ​? Cite exemplo.</vt:lpstr>
      <vt:lpstr>O que é Diagrama de transição de estados (DTE)? Cite exemplo.</vt:lpstr>
      <vt:lpstr>O que é Dicionário de dados (DD)​? Cite exemplos.</vt:lpstr>
      <vt:lpstr>Análise Orientada a Objeto</vt:lpstr>
      <vt:lpstr>Em relação a programação orientada a objetos o que é:</vt:lpstr>
      <vt:lpstr>Em relação a programação orientada a objetos o que é:</vt:lpstr>
      <vt:lpstr>Em relação a programação orientada a objetos o que é:</vt:lpstr>
      <vt:lpstr>Em relação a programação orientada a objetos o que é: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 – aula invertida</dc:title>
  <dc:creator>Elisabete Lima Matos da Silva</dc:creator>
  <cp:lastModifiedBy>Eduardo Lucas Lemes Januario</cp:lastModifiedBy>
  <cp:revision>13</cp:revision>
  <dcterms:created xsi:type="dcterms:W3CDTF">2022-03-22T11:37:20Z</dcterms:created>
  <dcterms:modified xsi:type="dcterms:W3CDTF">2022-03-31T22:59:16Z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0x010100DF49DB32C3AAAC49A134382888C3CD08</vt:lpwstr>
  </property>
</Properties>
</file>