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66FD6-768C-4B6C-89C8-645C09ED628A}" v="80" dt="2022-04-01T02:21:39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58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40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53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54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01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38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683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7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81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62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64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4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16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82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48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69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80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B8BDD-5668-4061-ABC6-A25DC32B0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ASOO – aula invertida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4A00E-FAE5-47D4-950D-7BB9C8280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Nesta aula os alunos devem efetuar uma pesquisa sobre analise estruturada e essencial, e  analise orientada a objeto, completando os slides a seguir.</a:t>
            </a:r>
          </a:p>
        </p:txBody>
      </p:sp>
    </p:spTree>
    <p:extLst>
      <p:ext uri="{BB962C8B-B14F-4D97-AF65-F5344CB8AC3E}">
        <p14:creationId xmlns:p14="http://schemas.microsoft.com/office/powerpoint/2010/main" val="16204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679-F638-446A-BCA5-8CF4E445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4623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PT" b="1" dirty="0"/>
              <a:t>Diagrama de transição de estados (DTE)? Cite exemplo.</a:t>
            </a:r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1E7DBF-2C52-4E28-97F6-E920CAE70C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17" y="3714752"/>
            <a:ext cx="2243166" cy="25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2955C96-50C0-410D-82C8-5F012F3157EC}"/>
              </a:ext>
            </a:extLst>
          </p:cNvPr>
          <p:cNvSpPr txBox="1"/>
          <p:nvPr/>
        </p:nvSpPr>
        <p:spPr>
          <a:xfrm>
            <a:off x="1392573" y="1958234"/>
            <a:ext cx="9387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O DTE é uma ferramenta de modelação poderosa para descrever o comportamento do sistema dependente do tempo. Sua importância deve-se ao fato de uma parte da especificação desses sistemas ser a descrição "do que acontece quando...". Ele é muito importante na modelação de Sistemas em tempo real e na modelação das porções de interface humana de muitos sistemas On-line.</a:t>
            </a:r>
            <a:endParaRPr lang="pt-B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00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25EB-72A7-4ECC-BD3E-7656A3CF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5357"/>
            <a:ext cx="9905998" cy="1478570"/>
          </a:xfrm>
        </p:spPr>
        <p:txBody>
          <a:bodyPr/>
          <a:lstStyle/>
          <a:p>
            <a:r>
              <a:rPr lang="pt-BR" dirty="0"/>
              <a:t>O que é </a:t>
            </a:r>
            <a:r>
              <a:rPr lang="pt-PT" b="1" dirty="0"/>
              <a:t>Dicionário de dados (DD)</a:t>
            </a:r>
            <a:r>
              <a:rPr lang="pt-BR" b="1" dirty="0"/>
              <a:t>​? Cite exemplos.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C90B7-FAA6-4AAC-A615-6E9B17B6B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13" y="1913927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  Um dicionário de dados de data analytics é um documento de texto ou planilha que centraliza informações sobre o conjunto de dados (dataset) sob análise dos cientistas de dados. Seu propósito é melhorar a comunicação entre todos os envolvidos no projeto de Data Analytics.</a:t>
            </a:r>
            <a:endParaRPr lang="pt-BR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  Segundo a IBM, um dicionário de dados: “é um repositório centralizado com informações sobre os dados, tais como: significado, relacionamentos, origem, uso e formatos”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  Sendo assim, de forma mais técnica, podemos resumir que: O dicionário de dados é um repositório (documento) que descreve, de forma estruturada, o significado, origem, relacionamento e uso dos dados.</a:t>
            </a:r>
            <a:endParaRPr lang="pt-BR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DB741F-6B3A-4699-900E-29EA40E49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4630766"/>
            <a:ext cx="5162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217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DF144-9A36-4259-8EDB-11993EFD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89" y="198898"/>
            <a:ext cx="10515600" cy="1325563"/>
          </a:xfrm>
        </p:spPr>
        <p:txBody>
          <a:bodyPr/>
          <a:lstStyle/>
          <a:p>
            <a:r>
              <a:rPr lang="pt-BR" b="1" dirty="0"/>
              <a:t>Análise Orientada a Objeto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5DB0A-CD25-4CC3-95AE-D48FF944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68" y="2392805"/>
            <a:ext cx="10515600" cy="31035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A Programação Orientada a Objeto (POO) é um paradigma de programação de computadores que tem como base o conceito de </a:t>
            </a:r>
            <a:r>
              <a:rPr lang="pt-BR" b="1" dirty="0"/>
              <a:t>objetos</a:t>
            </a:r>
            <a:r>
              <a:rPr lang="pt-BR" dirty="0"/>
              <a:t> e </a:t>
            </a:r>
            <a:r>
              <a:rPr lang="pt-BR" b="1" dirty="0"/>
              <a:t>classes</a:t>
            </a:r>
            <a:r>
              <a:rPr lang="pt-BR" dirty="0"/>
              <a:t>, ou seja, um sistema orientado a objeto é um conjunto de objetos que representam os conceitos do mundo real.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F3F25BD-1550-4C3F-85C6-ADAA0885E402}"/>
              </a:ext>
            </a:extLst>
          </p:cNvPr>
          <p:cNvSpPr txBox="1">
            <a:spLocks/>
          </p:cNvSpPr>
          <p:nvPr/>
        </p:nvSpPr>
        <p:spPr>
          <a:xfrm>
            <a:off x="838200" y="1186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8155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OBJETO: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Objeto em ciência da computação, é uma referência a um local da memória que possui um valor. Um objeto pode ser uma variável, função, ou estrutura de dados. Em programação orientada a objetos, a palavra objeto refere-se a um "molde"/classe, que passa a existir a partir de uma instância da classe. Exemplos:​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   Pessoa -&gt; João​;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   Pessoa -&gt; Maria​;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   Pessoa -&gt; José.</a:t>
            </a:r>
            <a:endParaRPr lang="pt-BR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3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CLASSE: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Classe é um conjunto de objetos distintos, porém com as mesmas características e comportamentos. A classe é uma abstração de entidades existentes no mundo real.​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Exemplos de classe:​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   Pessoa​;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   Animal​;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   Automóvel​;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   Publicação​.</a:t>
            </a:r>
            <a:endParaRPr lang="pt-BR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353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ATRIBUTO: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   Atributos são as particularidades, qualidades e características que são próprias de alguém ou algo. Por norma, os atributos estão relacionados com aspectos positivos. Os atributos costumam ser características exclusivas de determinada pessoa, grupo ou coisa.</a:t>
            </a:r>
            <a:endParaRPr lang="pt-BR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502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MÉTODOS: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pt-BR" sz="1800" dirty="0">
                <a:latin typeface="Arial" panose="020B0604020202020204" pitchFamily="34" charset="0"/>
              </a:rPr>
              <a:t>Métodos, t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ambém chamados de funções, operações ou comportamentos. ​São ações realizadas ou sofridas por um objeto.​ Os métodos formam a parte comportamental do objeto.</a:t>
            </a:r>
            <a:endParaRPr lang="pt-BR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45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7AA03-612D-43E8-943D-9996ACBA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698" y="168575"/>
            <a:ext cx="9905998" cy="1478570"/>
          </a:xfrm>
        </p:spPr>
        <p:txBody>
          <a:bodyPr>
            <a:normAutofit/>
          </a:bodyPr>
          <a:lstStyle/>
          <a:p>
            <a:r>
              <a:rPr lang="pt-BR" sz="3200" dirty="0"/>
              <a:t>O que é análise estruturada?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A9139-650C-4067-9BAF-34DF86C4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956" y="1171460"/>
            <a:ext cx="9773330" cy="27071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b="0" i="0" dirty="0">
                <a:effectLst/>
                <a:latin typeface="Arial" panose="020B0604020202020204" pitchFamily="34" charset="0"/>
              </a:rPr>
              <a:t>   O principal objetivo da análise estruturada é resolver os problemas de comunicação, mudanças de requisitos e técnicas inadequadas de avaliação, fornecendo uma abordagem sistemática, para analisar e desenvolver a especificação de sistema, nova  e melhorada.</a:t>
            </a:r>
          </a:p>
          <a:p>
            <a:pPr marL="0" indent="0" algn="just">
              <a:buNone/>
            </a:pPr>
            <a:r>
              <a:rPr lang="pt-BR" sz="1600" b="0" i="0" dirty="0">
                <a:effectLst/>
                <a:latin typeface="Arial" panose="020B0604020202020204" pitchFamily="34" charset="0"/>
              </a:rPr>
              <a:t>   A análise estruturada de sistemas é composta por um conjunto de técnicas e ferramentas que está em constante evolução.  Possui como conceito fundamental a construção de um modelo lógico de sistema, utilizando técnicas capazes de construir uma estrutura geral do sistema, e como suas partes irão interagir para que seja possível atender às necessidades.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0214C3-896F-43D4-90EF-94DC80629630}"/>
              </a:ext>
            </a:extLst>
          </p:cNvPr>
          <p:cNvSpPr txBox="1">
            <a:spLocks/>
          </p:cNvSpPr>
          <p:nvPr/>
        </p:nvSpPr>
        <p:spPr>
          <a:xfrm>
            <a:off x="1431698" y="3139315"/>
            <a:ext cx="906734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O que é análise Essencial?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39A0DE-9627-4827-A352-C3044D4F5E16}"/>
              </a:ext>
            </a:extLst>
          </p:cNvPr>
          <p:cNvSpPr txBox="1"/>
          <p:nvPr/>
        </p:nvSpPr>
        <p:spPr>
          <a:xfrm>
            <a:off x="1644763" y="4219765"/>
            <a:ext cx="8641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   A Análise Essencial propõe o particionamento do sistema por eventos. A Análise Essencial é a técnica que orienta a análise de sistemas para a essência do negócio ao qual se destina, independente das soluções de informática que serão utilizadas em sua construção, partindo do princípio de que os sistemas existem independentemente dos computadores, e são feitos visando uma oportunidade de negócio.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9638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5A3C6-65BC-495E-A304-EAF7E718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60" y="1442905"/>
            <a:ext cx="9758993" cy="2533475"/>
          </a:xfrm>
        </p:spPr>
        <p:txBody>
          <a:bodyPr>
            <a:normAutofit/>
          </a:bodyPr>
          <a:lstStyle/>
          <a:p>
            <a:pPr marL="51435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3100" dirty="0"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Modelo ambiental</a:t>
            </a:r>
            <a:br>
              <a:rPr lang="pt-BR" dirty="0">
                <a:latin typeface="Tw Cen MT Condensed Extra Bold" panose="020B080302020202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a fronteira entre o sistema e o resto do mundo.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 ferramentas utilizadas no modelo ambiental são: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C84A55-7A4E-4421-8EA4-CDC9ABD1D456}"/>
              </a:ext>
            </a:extLst>
          </p:cNvPr>
          <p:cNvSpPr txBox="1"/>
          <p:nvPr/>
        </p:nvSpPr>
        <p:spPr>
          <a:xfrm>
            <a:off x="2919369" y="352338"/>
            <a:ext cx="714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A Análise Essencial se divide em: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33D145-69F7-497B-A1BA-15469DE3BE6C}"/>
              </a:ext>
            </a:extLst>
          </p:cNvPr>
          <p:cNvSpPr txBox="1"/>
          <p:nvPr/>
        </p:nvSpPr>
        <p:spPr>
          <a:xfrm>
            <a:off x="2306972" y="3112316"/>
            <a:ext cx="5033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Declaração de proposito;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Diagrama de contexto (DC);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Lista de eventos.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4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C73C-4DEB-4D32-9339-DEF19E72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00" y="526239"/>
            <a:ext cx="9905998" cy="1478570"/>
          </a:xfrm>
        </p:spPr>
        <p:txBody>
          <a:bodyPr>
            <a:normAutofit/>
          </a:bodyPr>
          <a:lstStyle/>
          <a:p>
            <a:r>
              <a:rPr lang="pt-BR" sz="4000" dirty="0"/>
              <a:t>O que é Declaração de propósito?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DE9B5-4C2A-4BD4-B351-BC72E878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22316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</a:rPr>
              <a:t>  </a:t>
            </a: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 Esta declaração deve orientar as ações da organização, explicitar seu objetivo geral, proporcionar um senso de direção, e orientar a tomada de decisões. Ele fornece "o quadro” ou contexto em que as estratégias da empresa são formuladas. A declaração pode variar de muito simples até um conjunto bastante complexo de ideias.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3213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6C0A-1C8D-4074-A167-D5017EE9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45" y="426292"/>
            <a:ext cx="9905998" cy="1478570"/>
          </a:xfrm>
        </p:spPr>
        <p:txBody>
          <a:bodyPr>
            <a:normAutofit/>
          </a:bodyPr>
          <a:lstStyle/>
          <a:p>
            <a:r>
              <a:rPr lang="pt-BR" sz="3200" dirty="0"/>
              <a:t>O que é Diagrama de contexto (DC)? </a:t>
            </a:r>
            <a:br>
              <a:rPr lang="pt-BR" sz="3200" dirty="0"/>
            </a:br>
            <a:r>
              <a:rPr lang="pt-BR" sz="3200" dirty="0"/>
              <a:t>Cite exemplo.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0101DE-C8F5-41B4-A7FB-FA8CC685A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35" y="4513276"/>
            <a:ext cx="3136023" cy="20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40E491-216C-4C78-B286-8A57C6553F90}"/>
              </a:ext>
            </a:extLst>
          </p:cNvPr>
          <p:cNvSpPr txBox="1"/>
          <p:nvPr/>
        </p:nvSpPr>
        <p:spPr>
          <a:xfrm>
            <a:off x="1320757" y="1741941"/>
            <a:ext cx="8304244" cy="401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  </a:t>
            </a: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Diagrama de contexto é uma ferramenta para modelar o escopo através de um diagrama. Em desenvolvimento de sistemas, é considerado o diagrama de fluxo de dados de maior nível, isto é, um diagrama que representa todo o sistema. Ele demonstra como as partes interessadas e outras entidades interagem com o sistema indicando suas entradas e saídas. Suas principais características são:</a:t>
            </a:r>
            <a:endParaRPr lang="pt-B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• Consiste de uma breve e concisa declaração dos objetivos do</a:t>
            </a:r>
            <a:endParaRPr lang="pt-B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sistema;</a:t>
            </a:r>
            <a:endParaRPr lang="pt-B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• É dirigida para a alta gerência, gerência usuária ou outras</a:t>
            </a:r>
            <a:endParaRPr lang="pt-B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pessoas não diretamente envolvidas no desenvolvimento do</a:t>
            </a:r>
            <a:endParaRPr lang="pt-B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sistema;</a:t>
            </a:r>
            <a:endParaRPr lang="pt-B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• Pode ter uma, duas ou várias sentenças mas não deve</a:t>
            </a:r>
            <a:endParaRPr lang="pt-B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ultrapassar um parágrafo;</a:t>
            </a:r>
            <a:endParaRPr lang="pt-B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• Não deve pretender dar uma descrição detalhada do sistema.</a:t>
            </a:r>
            <a:endParaRPr lang="pt-BR" sz="1600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53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7A1B7-F17E-4F7A-B787-BA568E79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Lista de eventos? Quais os tipos de eventos de um sistema?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03038-318A-49B1-8C2C-4E7AA5A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194" y="2097088"/>
            <a:ext cx="10024334" cy="3715086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É uma relação de estímulos que ocorrendo no mundo exterior implicam que o sistema dê algum tipo de resposta. Também pode ser definido informalmente como um acontecimento do mundo exterior que requer do sistema alguma resposta. </a:t>
            </a:r>
            <a:endParaRPr lang="pt-B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Um estímulo: É um ativador de uma função. É a forma como o evento age sobre o sistema. É a consequência do fato de ter ocorrido um evento externo. É a chegada de um estímulo que indica que o evento ocorreu e isto faz com que o sistema então ative uma função pré-determinada para produzir a resposta esperada.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Uma resposta: É o resultado gerado pelo sistema devido à ocorrência de um evento. Uma resposta é sempre o resultado da execução de alguma função interna no sistema como consequência do reconhecimento pelo sistema de que um evento ocorreu.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07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4BE4A-7A76-4E23-AE0F-22F41ED6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17" y="543017"/>
            <a:ext cx="9905998" cy="147857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pt-BR" sz="3200" b="1" dirty="0"/>
              <a:t>Modelo Comportamental</a:t>
            </a:r>
            <a:r>
              <a:rPr lang="en-US" sz="3200" dirty="0"/>
              <a:t>​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4E87F-317F-428B-9290-4594B6D5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85" y="1469292"/>
            <a:ext cx="10769600" cy="46863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PT" b="1" dirty="0"/>
              <a:t>O modelo comportamental define</a:t>
            </a:r>
            <a:r>
              <a:rPr lang="pt-PT" dirty="0"/>
              <a:t>:</a:t>
            </a:r>
            <a:r>
              <a:rPr lang="pt-BR" dirty="0"/>
              <a:t>​</a:t>
            </a:r>
          </a:p>
          <a:p>
            <a:pPr marL="0" indent="0" fontAlgn="base">
              <a:buNone/>
            </a:pPr>
            <a:r>
              <a:rPr lang="pt-PT" dirty="0"/>
              <a:t>  Consiste na modelação do comportamento interno do sistema, de forma a que este responda com sucesso ao ambiente. O desenvolvimento deste modelo contempla a elaboração de:</a:t>
            </a:r>
          </a:p>
          <a:p>
            <a:pPr fontAlgn="base"/>
            <a:r>
              <a:rPr lang="pt-PT" sz="2000" b="1" dirty="0"/>
              <a:t>Diagrama de Fluxo de Dados (DFD);</a:t>
            </a:r>
            <a:r>
              <a:rPr lang="en-US" sz="2000" b="1" dirty="0"/>
              <a:t>​</a:t>
            </a:r>
          </a:p>
          <a:p>
            <a:pPr fontAlgn="base"/>
            <a:r>
              <a:rPr lang="pt-PT" sz="2000" b="1" dirty="0"/>
              <a:t>Diagrama Entidade Relacionamento (DER); </a:t>
            </a:r>
            <a:r>
              <a:rPr lang="en-US" sz="2000" b="1" dirty="0"/>
              <a:t>​</a:t>
            </a:r>
          </a:p>
          <a:p>
            <a:pPr fontAlgn="base"/>
            <a:r>
              <a:rPr lang="pt-PT" sz="2000" b="1" dirty="0"/>
              <a:t>Diagrama de transição de estados (DTE); </a:t>
            </a:r>
            <a:r>
              <a:rPr lang="en-US" sz="2000" b="1" dirty="0"/>
              <a:t>​</a:t>
            </a:r>
          </a:p>
          <a:p>
            <a:pPr fontAlgn="base"/>
            <a:r>
              <a:rPr lang="pt-PT" sz="2000" b="1" dirty="0"/>
              <a:t>Dicionário de dados (DD)</a:t>
            </a:r>
            <a:r>
              <a:rPr lang="pt-BR" sz="2000" b="1" dirty="0"/>
              <a:t>​;</a:t>
            </a:r>
          </a:p>
          <a:p>
            <a:pPr fontAlgn="base"/>
            <a:r>
              <a:rPr lang="pt-PT" sz="2000" b="1" dirty="0"/>
              <a:t>Especificação de Processos</a:t>
            </a:r>
            <a:r>
              <a:rPr lang="pt-BR" sz="2000" b="1" dirty="0"/>
              <a:t>​.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38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BD52-5C3D-4557-8DF9-26E79012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7637"/>
            <a:ext cx="9905998" cy="1478570"/>
          </a:xfrm>
        </p:spPr>
        <p:txBody>
          <a:bodyPr>
            <a:normAutofit/>
          </a:bodyPr>
          <a:lstStyle/>
          <a:p>
            <a:r>
              <a:rPr lang="pt-BR" sz="3200" dirty="0"/>
              <a:t>O que é </a:t>
            </a:r>
            <a:r>
              <a:rPr lang="pt-PT" sz="3200" b="1" dirty="0"/>
              <a:t>Diagrama de Fluxo de Dados (DFD) </a:t>
            </a:r>
            <a:r>
              <a:rPr lang="en-US" sz="3200" b="1" dirty="0"/>
              <a:t>? Cite exemplo.</a:t>
            </a:r>
            <a:endParaRPr lang="pt-BR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B2E930-D444-415B-AB67-30DDE03173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70" y="4463020"/>
            <a:ext cx="3678297" cy="19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FA468E-2315-447F-9BB7-04D73AAB1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53" y="3545059"/>
            <a:ext cx="2934847" cy="21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8FFBA2-F946-4D67-B535-3F18649E38D1}"/>
              </a:ext>
            </a:extLst>
          </p:cNvPr>
          <p:cNvSpPr txBox="1"/>
          <p:nvPr/>
        </p:nvSpPr>
        <p:spPr>
          <a:xfrm>
            <a:off x="1688984" y="1662040"/>
            <a:ext cx="84896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DFD é uma representação dos processos de um sistema e dos dados que ligam esses processos. Ele é capaz de mostrar o que o sistema faz, mas não como é feito. O DFD é considerado a principal ferramenta de modelagem da análise estruturada, sendo utilizado para dividir o sistema em uma hierarquia de processos.</a:t>
            </a:r>
            <a:endParaRPr lang="pt-B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O DFD possui quatro símbolos que permitem a construção do  quadro  do  sistema  sem  o comprometimento com a implementação. Os símbolos e os conceitos que eles representam encontram-se no nível lógico. </a:t>
            </a:r>
            <a:endParaRPr lang="pt-B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4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5B19A-EBE7-4AA4-B073-1588BDA6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5572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PT" b="1" dirty="0"/>
              <a:t>Diagrama Entidade Relacionamento (DER) </a:t>
            </a:r>
            <a:r>
              <a:rPr lang="en-US" b="1" dirty="0"/>
              <a:t>​? Cite exemplo.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4F580-8A07-4580-B183-EC7547EA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805" y="1904142"/>
            <a:ext cx="9905999" cy="3541714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1300"/>
              </a:spcAft>
              <a:buNone/>
            </a:pPr>
            <a:r>
              <a:rPr lang="pt-BR" sz="1800" dirty="0">
                <a:latin typeface="Arial" panose="020B0604020202020204" pitchFamily="34" charset="0"/>
              </a:rPr>
              <a:t>   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Ao falar de MER, sempre nos deparamos com o Diagrama de Entidade Relacionamento (DER). Na verdade, o DER nada mais é que a representação gráfica do que foi escrito no MER. Ou seja, enquanto o MER  mostra os relacionamentos de conjuntos de entidades armazenados em um banco de dados. O DER é simplesmente a representação gráfica disso.  Dessa forma, as duas siglas são usadas até mesmo como sinônimos, já que uma está vinculada a outra.</a:t>
            </a:r>
            <a:endParaRPr lang="pt-BR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5DFB15-8D58-4EC6-B3D1-044CBD9C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64" y="3891429"/>
            <a:ext cx="4836095" cy="254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49DB32C3AAAC49A134382888C3CD08" ma:contentTypeVersion="12" ma:contentTypeDescription="Crie um novo documento." ma:contentTypeScope="" ma:versionID="3ad95a801c989d15c7860a630a2c89c9">
  <xsd:schema xmlns:xsd="http://www.w3.org/2001/XMLSchema" xmlns:xs="http://www.w3.org/2001/XMLSchema" xmlns:p="http://schemas.microsoft.com/office/2006/metadata/properties" xmlns:ns3="02e17d46-95a4-41ef-ac6e-e0f6b80ca612" xmlns:ns4="5ad448ae-fb35-4d64-b198-3e1ab079cd46" targetNamespace="http://schemas.microsoft.com/office/2006/metadata/properties" ma:root="true" ma:fieldsID="3672e01227b08943b63226986ed90824" ns3:_="" ns4:_="">
    <xsd:import namespace="02e17d46-95a4-41ef-ac6e-e0f6b80ca612"/>
    <xsd:import namespace="5ad448ae-fb35-4d64-b198-3e1ab079cd4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17d46-95a4-41ef-ac6e-e0f6b80c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448ae-fb35-4d64-b198-3e1ab079c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BE80E9-C193-47D8-8B5A-F18960D865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CBE12-4048-4209-B0D5-9F8369AF9E3C}">
  <ds:schemaRefs>
    <ds:schemaRef ds:uri="http://purl.org/dc/elements/1.1/"/>
    <ds:schemaRef ds:uri="http://schemas.openxmlformats.org/package/2006/metadata/core-properties"/>
    <ds:schemaRef ds:uri="http://purl.org/dc/terms/"/>
    <ds:schemaRef ds:uri="5ad448ae-fb35-4d64-b198-3e1ab079cd4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02e17d46-95a4-41ef-ac6e-e0f6b80ca61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777DC4-5C53-4560-8285-10FBFE1C3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17d46-95a4-41ef-ac6e-e0f6b80ca612"/>
    <ds:schemaRef ds:uri="5ad448ae-fb35-4d64-b198-3e1ab079cd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138</TotalTime>
  <Words>1457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Tw Cen MT Condensed Extra Bold</vt:lpstr>
      <vt:lpstr>Circuito</vt:lpstr>
      <vt:lpstr>ASOO – aula invertida</vt:lpstr>
      <vt:lpstr>O que é análise estruturada?</vt:lpstr>
      <vt:lpstr>Modelo ambiental     Define a fronteira entre o sistema e o resto do mundo. As ferramentas utilizadas no modelo ambiental são:  </vt:lpstr>
      <vt:lpstr>O que é Declaração de propósito? </vt:lpstr>
      <vt:lpstr>O que é Diagrama de contexto (DC)?  Cite exemplo.</vt:lpstr>
      <vt:lpstr>O que é Lista de eventos? Quais os tipos de eventos de um sistema?</vt:lpstr>
      <vt:lpstr>Modelo Comportamental​ </vt:lpstr>
      <vt:lpstr>O que é Diagrama de Fluxo de Dados (DFD) ? Cite exemplo.</vt:lpstr>
      <vt:lpstr>O que é Diagrama Entidade Relacionamento (DER) ​? Cite exemplo.</vt:lpstr>
      <vt:lpstr>O que é Diagrama de transição de estados (DTE)? Cite exemplo.</vt:lpstr>
      <vt:lpstr>O que é Dicionário de dados (DD)​? Cite exemplos.</vt:lpstr>
      <vt:lpstr>Análise Orientada a Objeto</vt:lpstr>
      <vt:lpstr>Em relação a programação orientada a objetos o que é:</vt:lpstr>
      <vt:lpstr>Em relação a programação orientada a objetos o que é:</vt:lpstr>
      <vt:lpstr>Em relação a programação orientada a objetos o que é:</vt:lpstr>
      <vt:lpstr>Em relação a programação orientada a objetos o que 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 – aula invertida</dc:title>
  <dc:creator>Elisabete Lima Matos da Silva</dc:creator>
  <cp:lastModifiedBy>Eduardo Lucas Lemes Januario</cp:lastModifiedBy>
  <cp:revision>13</cp:revision>
  <dcterms:created xsi:type="dcterms:W3CDTF">2022-03-22T11:37:20Z</dcterms:created>
  <dcterms:modified xsi:type="dcterms:W3CDTF">2022-04-01T02:28:16Z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0x010100DF49DB32C3AAAC49A134382888C3CD08</vt:lpwstr>
  </property>
</Properties>
</file>