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4" r:id="rId9"/>
    <p:sldId id="260" r:id="rId10"/>
    <p:sldId id="261" r:id="rId11"/>
    <p:sldId id="268" r:id="rId12"/>
    <p:sldId id="266" r:id="rId13"/>
    <p:sldId id="267" r:id="rId14"/>
    <p:sldId id="262" r:id="rId15"/>
    <p:sldId id="263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82C87-792E-4768-926E-0732EF627F7E}" v="4" dt="2022-10-26T18:49:52.337"/>
    <p1510:client id="{99C19026-A05A-4B95-8B3D-10DE6F4D8E6A}" v="3" dt="2022-10-26T18:48:46.845"/>
    <p1510:client id="{D32C9F80-C633-4254-BD65-A91CDD42B8CA}" v="4" dt="2022-10-27T14:11:4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duarda Dias Chiozzotto" userId="S::rm82501@estudante.fieb.edu.br::400e126f-cf88-4e7f-9123-b7f15f66808c" providerId="AD" clId="Web-{D32C9F80-C633-4254-BD65-A91CDD42B8CA}"/>
    <pc:docChg chg="modSld">
      <pc:chgData name="Maria Eduarda Dias Chiozzotto" userId="S::rm82501@estudante.fieb.edu.br::400e126f-cf88-4e7f-9123-b7f15f66808c" providerId="AD" clId="Web-{D32C9F80-C633-4254-BD65-A91CDD42B8CA}" dt="2022-10-27T14:11:45.629" v="5" actId="20577"/>
      <pc:docMkLst>
        <pc:docMk/>
      </pc:docMkLst>
      <pc:sldChg chg="modSp">
        <pc:chgData name="Maria Eduarda Dias Chiozzotto" userId="S::rm82501@estudante.fieb.edu.br::400e126f-cf88-4e7f-9123-b7f15f66808c" providerId="AD" clId="Web-{D32C9F80-C633-4254-BD65-A91CDD42B8CA}" dt="2022-10-27T14:11:45.629" v="5" actId="20577"/>
        <pc:sldMkLst>
          <pc:docMk/>
          <pc:sldMk cId="140512102" sldId="258"/>
        </pc:sldMkLst>
        <pc:spChg chg="mod">
          <ac:chgData name="Maria Eduarda Dias Chiozzotto" userId="S::rm82501@estudante.fieb.edu.br::400e126f-cf88-4e7f-9123-b7f15f66808c" providerId="AD" clId="Web-{D32C9F80-C633-4254-BD65-A91CDD42B8CA}" dt="2022-10-27T14:11:45.629" v="5" actId="20577"/>
          <ac:spMkLst>
            <pc:docMk/>
            <pc:sldMk cId="140512102" sldId="258"/>
            <ac:spMk id="3" creationId="{78B1AFDF-621D-4D45-8BB1-E0558D7AFEBD}"/>
          </ac:spMkLst>
        </pc:spChg>
        <pc:picChg chg="mod">
          <ac:chgData name="Maria Eduarda Dias Chiozzotto" userId="S::rm82501@estudante.fieb.edu.br::400e126f-cf88-4e7f-9123-b7f15f66808c" providerId="AD" clId="Web-{D32C9F80-C633-4254-BD65-A91CDD42B8CA}" dt="2022-10-27T14:01:56.417" v="0" actId="1076"/>
          <ac:picMkLst>
            <pc:docMk/>
            <pc:sldMk cId="140512102" sldId="258"/>
            <ac:picMk id="5" creationId="{18F475F2-51C3-4591-8AD3-F905919B50F4}"/>
          </ac:picMkLst>
        </pc:picChg>
      </pc:sldChg>
    </pc:docChg>
  </pc:docChgLst>
  <pc:docChgLst>
    <pc:chgData name="Caio Santiago e Silva" userId="e68d9796-c487-439f-842c-207e3a070842" providerId="ADAL" clId="{35982C87-792E-4768-926E-0732EF627F7E}"/>
    <pc:docChg chg="modSld">
      <pc:chgData name="Caio Santiago e Silva" userId="e68d9796-c487-439f-842c-207e3a070842" providerId="ADAL" clId="{35982C87-792E-4768-926E-0732EF627F7E}" dt="2022-10-26T18:49:52.337" v="1" actId="20577"/>
      <pc:docMkLst>
        <pc:docMk/>
      </pc:docMkLst>
      <pc:sldChg chg="modSp mod">
        <pc:chgData name="Caio Santiago e Silva" userId="e68d9796-c487-439f-842c-207e3a070842" providerId="ADAL" clId="{35982C87-792E-4768-926E-0732EF627F7E}" dt="2022-10-26T18:49:52.337" v="1" actId="20577"/>
        <pc:sldMkLst>
          <pc:docMk/>
          <pc:sldMk cId="140512102" sldId="258"/>
        </pc:sldMkLst>
        <pc:spChg chg="mod">
          <ac:chgData name="Caio Santiago e Silva" userId="e68d9796-c487-439f-842c-207e3a070842" providerId="ADAL" clId="{35982C87-792E-4768-926E-0732EF627F7E}" dt="2022-10-26T18:49:52.337" v="1" actId="20577"/>
          <ac:spMkLst>
            <pc:docMk/>
            <pc:sldMk cId="140512102" sldId="258"/>
            <ac:spMk id="3" creationId="{78B1AFDF-621D-4D45-8BB1-E0558D7AFEBD}"/>
          </ac:spMkLst>
        </pc:spChg>
      </pc:sldChg>
    </pc:docChg>
  </pc:docChgLst>
  <pc:docChgLst>
    <pc:chgData name="Caio Santiago e Silva" userId="S::rm82629@estudante.fieb.edu.br::e68d9796-c487-439f-842c-207e3a070842" providerId="AD" clId="Web-{99C19026-A05A-4B95-8B3D-10DE6F4D8E6A}"/>
    <pc:docChg chg="modSld">
      <pc:chgData name="Caio Santiago e Silva" userId="S::rm82629@estudante.fieb.edu.br::e68d9796-c487-439f-842c-207e3a070842" providerId="AD" clId="Web-{99C19026-A05A-4B95-8B3D-10DE6F4D8E6A}" dt="2022-10-26T18:48:46.845" v="2" actId="20577"/>
      <pc:docMkLst>
        <pc:docMk/>
      </pc:docMkLst>
      <pc:sldChg chg="modSp">
        <pc:chgData name="Caio Santiago e Silva" userId="S::rm82629@estudante.fieb.edu.br::e68d9796-c487-439f-842c-207e3a070842" providerId="AD" clId="Web-{99C19026-A05A-4B95-8B3D-10DE6F4D8E6A}" dt="2022-10-26T18:48:46.845" v="2" actId="20577"/>
        <pc:sldMkLst>
          <pc:docMk/>
          <pc:sldMk cId="140512102" sldId="258"/>
        </pc:sldMkLst>
        <pc:spChg chg="mod">
          <ac:chgData name="Caio Santiago e Silva" userId="S::rm82629@estudante.fieb.edu.br::e68d9796-c487-439f-842c-207e3a070842" providerId="AD" clId="Web-{99C19026-A05A-4B95-8B3D-10DE6F4D8E6A}" dt="2022-10-26T18:48:46.845" v="2" actId="20577"/>
          <ac:spMkLst>
            <pc:docMk/>
            <pc:sldMk cId="140512102" sldId="258"/>
            <ac:spMk id="3" creationId="{78B1AFDF-621D-4D45-8BB1-E0558D7AFE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4DA0-49DA-466D-9FC3-F7261419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F643B-D399-42C5-AFC7-FE30957E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91252-8416-4C9C-9BE8-24C4187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0FFDB-8B33-4937-8F89-6C8E2930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5E353-A70D-4281-B24C-71DAA73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9462-9B41-4D48-8450-AA503ECA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FE151-23A0-42A0-98D0-5182FAD2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9A1F-CA40-4D18-8CEC-B8E28F0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6F55-A2ED-478E-9465-F668C8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94CC1-F12D-4B6D-8E0A-05715C2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BD03D-1CBE-4C2F-9B27-DD2C1502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52618-7B48-4C45-A254-498E6814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5E492-0B10-4DA4-8ED7-1BEBC8F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C55EC-B954-45F9-BD50-89F4FDD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52176-7965-4C0A-A1B5-BEFA877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F407-738B-4187-B432-F3567DB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82DB-9C35-4435-A625-BFE0B909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756A9-BA54-4E61-838F-3FF49DF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D22E0-4A7F-4B98-BC71-E531174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ED19E-E2D3-469E-BE7E-4B54518D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59FA-B4DF-4757-AEDA-56E62D0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A0192-1A61-4421-8784-DA83689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97FE4-97C0-4A8A-ABBD-67CC387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F7DB6-CEC6-43D1-9D3C-48C326F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3C9D3-643F-40AC-A0D5-F892D51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1033-E784-410D-8239-89A2CB5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1FC-C486-43FB-99BE-CDB063F01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AEC8-4DE1-4CA3-9A59-4B5C8CF8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D9D82-C604-47A6-A633-EAD8E6E9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D2A29-4078-4CDF-BF7B-01D62A9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73C10-8B42-42F5-991F-62982DA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0A42-B7BD-4004-B63E-3E42827E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61A7D-A49E-43A7-8244-0DFB24D1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54CD8-8341-4107-9983-A84B3684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A11CA-53B3-4A2F-8990-D2938DC8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73DDD-298D-48C0-8009-8AD64151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2101E9-658C-4942-8A73-26D86179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2D3AC-71AF-469B-AB18-AA1A41E3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1AADC-90A3-4BDF-8341-81AB94F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0DB7-5852-41E3-A795-90487426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A3A05E-8490-4C48-9110-E2CFF80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1F22EF-3312-43C6-A3FC-7D04F7C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DFD46-1CE0-4617-B261-E752B55C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6424-55FE-4A3C-BDDD-6007597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81BB79-A0EE-4827-A6F0-31422B5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703FC-62F0-4C74-83AD-CB78184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157-EE3E-45C8-B206-EED58EB0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F1C53-098C-41BD-8253-07EEDB01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DBE3B-F65C-4C01-B59B-0399AD28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43DAF-C6BF-45E3-B48C-EE0E71B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20531-9C60-4585-872E-125C6BF6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FC662-55EF-4F39-87A9-B634CCF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210B-CB87-4227-9775-C13BCEC6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3FCA91-4C73-4D74-A5EE-C348402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DC405-EF57-4148-9DA6-327602BF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AD212-78DD-4E90-AAF5-CAAF5B7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730F7-8FFF-41EA-A9B8-8731570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D43C2-2B80-45E3-990C-E04A2FD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8C1F41-72D6-4E6D-A0DA-CFFED0A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9CAF7-2C7E-48BC-B4B4-F58E1430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FD0F1-E7C5-4CD5-A18E-2161E340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F1D-3818-4FB7-8512-40726D054B99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7FB1D-D7D5-4067-960F-591DA572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942BD-A676-40DE-9ECC-5E1DC5EE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CURSO TÉCNICO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600"/>
              <a:t>TCC – 2022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9722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Aqui você descreverá o escopo do projeto mobile - APP</a:t>
            </a:r>
          </a:p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71944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Conclusão resumida do TCC</a:t>
            </a:r>
          </a:p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3561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6EF671-4CF1-4983-A159-8A311DF5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pt-BR" dirty="0"/>
              <a:t>Barbearia Chico Leme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2573337"/>
            <a:ext cx="9144000" cy="343684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r>
              <a:rPr lang="it-IT" sz="7200" dirty="0"/>
              <a:t>Equipe 6 – Turma INF2BM</a:t>
            </a:r>
          </a:p>
          <a:p>
            <a:pPr algn="l"/>
            <a:endParaRPr lang="it-IT" sz="7200" dirty="0"/>
          </a:p>
          <a:p>
            <a:pPr algn="l"/>
            <a:r>
              <a:rPr lang="it-IT" sz="7200" dirty="0"/>
              <a:t>Integrantes:</a:t>
            </a:r>
            <a:endParaRPr lang="it-IT" sz="7200" dirty="0">
              <a:cs typeface="Calibri" panose="020F0502020204030204"/>
            </a:endParaRPr>
          </a:p>
          <a:p>
            <a:pPr algn="l"/>
            <a:endParaRPr lang="it-IT" sz="7200" dirty="0">
              <a:cs typeface="Calibri" panose="020F0502020204030204"/>
            </a:endParaRPr>
          </a:p>
          <a:p>
            <a:pPr algn="l"/>
            <a:r>
              <a:rPr lang="it-IT" sz="6400" dirty="0">
                <a:cs typeface="Calibri" panose="020F0502020204030204"/>
              </a:rPr>
              <a:t>Nº 09 – Eduardo Lucas Lemes Januário</a:t>
            </a:r>
          </a:p>
          <a:p>
            <a:pPr algn="l"/>
            <a:r>
              <a:rPr lang="it-IT" sz="6400" dirty="0">
                <a:cs typeface="Calibri" panose="020F0502020204030204"/>
              </a:rPr>
              <a:t>Nº 10 – Erick Gonçalves</a:t>
            </a:r>
            <a:endParaRPr lang="it-IT" sz="6400" dirty="0"/>
          </a:p>
          <a:p>
            <a:pPr algn="l"/>
            <a:r>
              <a:rPr lang="it-IT" sz="6400" dirty="0">
                <a:cs typeface="Calibri"/>
              </a:rPr>
              <a:t>Nº 12 – Gabriel Pereira </a:t>
            </a:r>
            <a:endParaRPr lang="it-IT" sz="6400" dirty="0"/>
          </a:p>
          <a:p>
            <a:pPr algn="l"/>
            <a:r>
              <a:rPr lang="it-IT" sz="6400" dirty="0">
                <a:cs typeface="Calibri"/>
              </a:rPr>
              <a:t>Nº 15 – Isaac Carvalho da Mota</a:t>
            </a:r>
          </a:p>
          <a:p>
            <a:pPr algn="l"/>
            <a:r>
              <a:rPr lang="it-IT" sz="6400" dirty="0">
                <a:cs typeface="Calibri"/>
              </a:rPr>
              <a:t>Nº 21 – Kennedy Gabriel Andrade da Silva</a:t>
            </a:r>
          </a:p>
          <a:p>
            <a:pPr algn="l"/>
            <a:r>
              <a:rPr lang="it-IT" sz="6400" dirty="0">
                <a:cs typeface="Calibri"/>
              </a:rPr>
              <a:t>Nº 22 – Leonardo Alvarez</a:t>
            </a:r>
          </a:p>
          <a:p>
            <a:pPr algn="l"/>
            <a:r>
              <a:rPr lang="it-IT" sz="6400" dirty="0">
                <a:cs typeface="Calibri"/>
              </a:rPr>
              <a:t>Nº 31 – Renan Soares da Silva</a:t>
            </a:r>
            <a:endParaRPr lang="it-IT" sz="6400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Desenvolver um software para gerenciamento de uma Barbearia</a:t>
            </a:r>
          </a:p>
        </p:txBody>
      </p:sp>
    </p:spTree>
    <p:extLst>
      <p:ext uri="{BB962C8B-B14F-4D97-AF65-F5344CB8AC3E}">
        <p14:creationId xmlns:p14="http://schemas.microsoft.com/office/powerpoint/2010/main" val="1017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Hoje a Barbearia não tem um sistema, o que ocasiona uma demora no atendimento. Na visão do barbeiro isso também é prejudicial, por conta dele não ter um controle mensal das estatísticas. 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750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DESCRIÇÃO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600" dirty="0"/>
              <a:t>Nossa principal Regra de Negócio é o agendamento pelo calendário, o qual se o usuário não escolher uma data, não será possível concluir o pagamento do serviço.</a:t>
            </a:r>
          </a:p>
          <a:p>
            <a:pPr algn="just"/>
            <a:r>
              <a:rPr lang="pt-BR" sz="3600" dirty="0"/>
              <a:t>Criar um sistema que facilite a vida tanto do cliente quanto do Barbeiro. O sistema ajudará em funcionalidades simples, como agendamento, fidelidade a quem é frequente e também mostrar o trabalho do Barbeiro.</a:t>
            </a:r>
          </a:p>
          <a:p>
            <a:pPr algn="l"/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7028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Aqui você descreverá:</a:t>
            </a:r>
          </a:p>
          <a:p>
            <a:pPr algn="l"/>
            <a:r>
              <a:rPr lang="pt-BR" sz="3600" dirty="0"/>
              <a:t>-Quais as ferramentas usadas no desenvolvimento do projeto.</a:t>
            </a:r>
          </a:p>
          <a:p>
            <a:pPr algn="l"/>
            <a:r>
              <a:rPr lang="pt-BR" sz="3600" dirty="0"/>
              <a:t>- Arquitetura do sistema WEB e MOBILE.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60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MER/DER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685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64158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l"/>
            <a:r>
              <a:rPr lang="pt-BR" sz="3600"/>
              <a:t>Aqui você descreverá o escopo do sistema web</a:t>
            </a:r>
          </a:p>
          <a:p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81976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3490D3BA2C064486A73244B60C55D2" ma:contentTypeVersion="6" ma:contentTypeDescription="Crie um novo documento." ma:contentTypeScope="" ma:versionID="d36a46c52d3e24c21d7648789657e05b">
  <xsd:schema xmlns:xsd="http://www.w3.org/2001/XMLSchema" xmlns:xs="http://www.w3.org/2001/XMLSchema" xmlns:p="http://schemas.microsoft.com/office/2006/metadata/properties" xmlns:ns2="5bae85f8-2306-4175-8078-abd6ead26d07" xmlns:ns3="1f27ef2e-62c9-4b3c-beee-3b73b75eda19" targetNamespace="http://schemas.microsoft.com/office/2006/metadata/properties" ma:root="true" ma:fieldsID="a0b63d00f619f92e5120e2d5badbbc30" ns2:_="" ns3:_="">
    <xsd:import namespace="5bae85f8-2306-4175-8078-abd6ead26d07"/>
    <xsd:import namespace="1f27ef2e-62c9-4b3c-beee-3b73b75eda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e85f8-2306-4175-8078-abd6ead26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7ef2e-62c9-4b3c-beee-3b73b75eda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8BE68A-91E3-4D8D-97F8-51BD3503595F}">
  <ds:schemaRefs>
    <ds:schemaRef ds:uri="1f27ef2e-62c9-4b3c-beee-3b73b75eda19"/>
    <ds:schemaRef ds:uri="5bae85f8-2306-4175-8078-abd6ead26d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D4EAE5-FA81-4005-B112-4870CC6BE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5BAAC-6838-435A-9E99-4C1F98DED975}">
  <ds:schemaRefs>
    <ds:schemaRef ds:uri="1f27ef2e-62c9-4b3c-beee-3b73b75eda19"/>
    <ds:schemaRef ds:uri="5bae85f8-2306-4175-8078-abd6ead26d0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CURSO TÉCNICO DE INFORMÁTICA</vt:lpstr>
      <vt:lpstr>Barbearia Chico Leme</vt:lpstr>
      <vt:lpstr>OBJETIVO</vt:lpstr>
      <vt:lpstr>JUSTIFICATIVA</vt:lpstr>
      <vt:lpstr>DESCRIÇÃO DO PROJETO</vt:lpstr>
      <vt:lpstr>DESENVOLVIMENTO</vt:lpstr>
      <vt:lpstr>MER/DER</vt:lpstr>
      <vt:lpstr>CASO DE USO - WEB</vt:lpstr>
      <vt:lpstr>ESCOPO DO PROJETO - WEB</vt:lpstr>
      <vt:lpstr>CASO DE USO - MOBILE</vt:lpstr>
      <vt:lpstr>ESCOPO DO PROJETO - MOBILE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Souza de Araujo</dc:creator>
  <cp:lastModifiedBy>Eduardo Lucas Lemes Januario</cp:lastModifiedBy>
  <cp:revision>2</cp:revision>
  <dcterms:created xsi:type="dcterms:W3CDTF">2022-02-17T16:09:12Z</dcterms:created>
  <dcterms:modified xsi:type="dcterms:W3CDTF">2022-10-27T14:43:29Z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0x010100473490D3BA2C064486A73244B60C55D2</vt:lpwstr>
  </property>
</Properties>
</file>