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6" r:id="rId6"/>
    <p:sldId id="272" r:id="rId7"/>
    <p:sldId id="274" r:id="rId8"/>
    <p:sldId id="275" r:id="rId9"/>
    <p:sldId id="277" r:id="rId10"/>
    <p:sldId id="278" r:id="rId11"/>
    <p:sldId id="276" r:id="rId12"/>
    <p:sldId id="271" r:id="rId13"/>
    <p:sldId id="262" r:id="rId14"/>
    <p:sldId id="263" r:id="rId15"/>
    <p:sldId id="279" r:id="rId16"/>
    <p:sldId id="273"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B242E-EE5D-4D46-8987-BC9961B15BC9}" v="797" dt="2020-08-10T20:42:29.8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uviges Rodriguez" userId="583417c4e22d7a4c" providerId="LiveId" clId="{A1BB242E-EE5D-4D46-8987-BC9961B15BC9}"/>
    <pc:docChg chg="undo redo custSel mod addSld delSld modSld sldOrd">
      <pc:chgData name="Eduviges Rodriguez" userId="583417c4e22d7a4c" providerId="LiveId" clId="{A1BB242E-EE5D-4D46-8987-BC9961B15BC9}" dt="2020-08-10T20:42:36.750" v="2791" actId="1076"/>
      <pc:docMkLst>
        <pc:docMk/>
      </pc:docMkLst>
      <pc:sldChg chg="modSp mod">
        <pc:chgData name="Eduviges Rodriguez" userId="583417c4e22d7a4c" providerId="LiveId" clId="{A1BB242E-EE5D-4D46-8987-BC9961B15BC9}" dt="2020-08-10T16:58:47.258" v="2519" actId="14100"/>
        <pc:sldMkLst>
          <pc:docMk/>
          <pc:sldMk cId="2777137973" sldId="256"/>
        </pc:sldMkLst>
        <pc:spChg chg="mod">
          <ac:chgData name="Eduviges Rodriguez" userId="583417c4e22d7a4c" providerId="LiveId" clId="{A1BB242E-EE5D-4D46-8987-BC9961B15BC9}" dt="2020-08-10T16:58:47.258" v="2519" actId="14100"/>
          <ac:spMkLst>
            <pc:docMk/>
            <pc:sldMk cId="2777137973" sldId="256"/>
            <ac:spMk id="2" creationId="{00000000-0000-0000-0000-000000000000}"/>
          </ac:spMkLst>
        </pc:spChg>
      </pc:sldChg>
      <pc:sldChg chg="modSp">
        <pc:chgData name="Eduviges Rodriguez" userId="583417c4e22d7a4c" providerId="LiveId" clId="{A1BB242E-EE5D-4D46-8987-BC9961B15BC9}" dt="2020-08-10T15:46:29.012" v="56" actId="20577"/>
        <pc:sldMkLst>
          <pc:docMk/>
          <pc:sldMk cId="1727721626" sldId="258"/>
        </pc:sldMkLst>
        <pc:spChg chg="mod">
          <ac:chgData name="Eduviges Rodriguez" userId="583417c4e22d7a4c" providerId="LiveId" clId="{A1BB242E-EE5D-4D46-8987-BC9961B15BC9}" dt="2020-08-10T15:46:29.012" v="56" actId="20577"/>
          <ac:spMkLst>
            <pc:docMk/>
            <pc:sldMk cId="1727721626" sldId="258"/>
            <ac:spMk id="3" creationId="{00000000-0000-0000-0000-000000000000}"/>
          </ac:spMkLst>
        </pc:spChg>
      </pc:sldChg>
      <pc:sldChg chg="addSp modSp mod modAnim">
        <pc:chgData name="Eduviges Rodriguez" userId="583417c4e22d7a4c" providerId="LiveId" clId="{A1BB242E-EE5D-4D46-8987-BC9961B15BC9}" dt="2020-08-10T20:42:36.750" v="2791" actId="1076"/>
        <pc:sldMkLst>
          <pc:docMk/>
          <pc:sldMk cId="1020450897" sldId="259"/>
        </pc:sldMkLst>
        <pc:spChg chg="mod">
          <ac:chgData name="Eduviges Rodriguez" userId="583417c4e22d7a4c" providerId="LiveId" clId="{A1BB242E-EE5D-4D46-8987-BC9961B15BC9}" dt="2020-08-10T20:42:36.750" v="2791" actId="1076"/>
          <ac:spMkLst>
            <pc:docMk/>
            <pc:sldMk cId="1020450897" sldId="259"/>
            <ac:spMk id="2" creationId="{00000000-0000-0000-0000-000000000000}"/>
          </ac:spMkLst>
        </pc:spChg>
        <pc:spChg chg="mod">
          <ac:chgData name="Eduviges Rodriguez" userId="583417c4e22d7a4c" providerId="LiveId" clId="{A1BB242E-EE5D-4D46-8987-BC9961B15BC9}" dt="2020-08-10T20:38:36.073" v="2774" actId="20577"/>
          <ac:spMkLst>
            <pc:docMk/>
            <pc:sldMk cId="1020450897" sldId="259"/>
            <ac:spMk id="3" creationId="{00000000-0000-0000-0000-000000000000}"/>
          </ac:spMkLst>
        </pc:spChg>
        <pc:picChg chg="add mod modCrop">
          <ac:chgData name="Eduviges Rodriguez" userId="583417c4e22d7a4c" providerId="LiveId" clId="{A1BB242E-EE5D-4D46-8987-BC9961B15BC9}" dt="2020-08-10T20:42:16.463" v="2785" actId="1076"/>
          <ac:picMkLst>
            <pc:docMk/>
            <pc:sldMk cId="1020450897" sldId="259"/>
            <ac:picMk id="4" creationId="{81190DB4-1367-4ACB-8237-BB7AE3F06E36}"/>
          </ac:picMkLst>
        </pc:picChg>
      </pc:sldChg>
      <pc:sldChg chg="delSp del modAnim">
        <pc:chgData name="Eduviges Rodriguez" userId="583417c4e22d7a4c" providerId="LiveId" clId="{A1BB242E-EE5D-4D46-8987-BC9961B15BC9}" dt="2020-08-10T20:38:50.616" v="2776" actId="47"/>
        <pc:sldMkLst>
          <pc:docMk/>
          <pc:sldMk cId="2285160231" sldId="261"/>
        </pc:sldMkLst>
        <pc:picChg chg="del">
          <ac:chgData name="Eduviges Rodriguez" userId="583417c4e22d7a4c" providerId="LiveId" clId="{A1BB242E-EE5D-4D46-8987-BC9961B15BC9}" dt="2020-08-10T20:38:47.950" v="2775" actId="478"/>
          <ac:picMkLst>
            <pc:docMk/>
            <pc:sldMk cId="2285160231" sldId="261"/>
            <ac:picMk id="1101" creationId="{00000000-0000-0000-0000-000000000000}"/>
          </ac:picMkLst>
        </pc:picChg>
      </pc:sldChg>
      <pc:sldChg chg="del">
        <pc:chgData name="Eduviges Rodriguez" userId="583417c4e22d7a4c" providerId="LiveId" clId="{A1BB242E-EE5D-4D46-8987-BC9961B15BC9}" dt="2020-08-10T17:00:31.867" v="2520" actId="47"/>
        <pc:sldMkLst>
          <pc:docMk/>
          <pc:sldMk cId="52146286" sldId="265"/>
        </pc:sldMkLst>
      </pc:sldChg>
      <pc:sldChg chg="ord">
        <pc:chgData name="Eduviges Rodriguez" userId="583417c4e22d7a4c" providerId="LiveId" clId="{A1BB242E-EE5D-4D46-8987-BC9961B15BC9}" dt="2020-08-10T15:47:05.094" v="58"/>
        <pc:sldMkLst>
          <pc:docMk/>
          <pc:sldMk cId="513174382" sldId="266"/>
        </pc:sldMkLst>
      </pc:sldChg>
      <pc:sldChg chg="modSp del modAnim">
        <pc:chgData name="Eduviges Rodriguez" userId="583417c4e22d7a4c" providerId="LiveId" clId="{A1BB242E-EE5D-4D46-8987-BC9961B15BC9}" dt="2020-08-10T16:48:49.542" v="2080" actId="47"/>
        <pc:sldMkLst>
          <pc:docMk/>
          <pc:sldMk cId="2710657291" sldId="267"/>
        </pc:sldMkLst>
        <pc:spChg chg="mod">
          <ac:chgData name="Eduviges Rodriguez" userId="583417c4e22d7a4c" providerId="LiveId" clId="{A1BB242E-EE5D-4D46-8987-BC9961B15BC9}" dt="2020-08-10T16:48:14.364" v="2073" actId="20577"/>
          <ac:spMkLst>
            <pc:docMk/>
            <pc:sldMk cId="2710657291" sldId="267"/>
            <ac:spMk id="3" creationId="{00000000-0000-0000-0000-000000000000}"/>
          </ac:spMkLst>
        </pc:spChg>
      </pc:sldChg>
      <pc:sldChg chg="addSp delSp modSp mod setBg delAnim modAnim">
        <pc:chgData name="Eduviges Rodriguez" userId="583417c4e22d7a4c" providerId="LiveId" clId="{A1BB242E-EE5D-4D46-8987-BC9961B15BC9}" dt="2020-08-10T20:36:27.626" v="2636" actId="123"/>
        <pc:sldMkLst>
          <pc:docMk/>
          <pc:sldMk cId="1907586541" sldId="268"/>
        </pc:sldMkLst>
        <pc:spChg chg="mod ord">
          <ac:chgData name="Eduviges Rodriguez" userId="583417c4e22d7a4c" providerId="LiveId" clId="{A1BB242E-EE5D-4D46-8987-BC9961B15BC9}" dt="2020-08-10T20:36:27.626" v="2636" actId="123"/>
          <ac:spMkLst>
            <pc:docMk/>
            <pc:sldMk cId="1907586541" sldId="268"/>
            <ac:spMk id="2" creationId="{00000000-0000-0000-0000-000000000000}"/>
          </ac:spMkLst>
        </pc:spChg>
        <pc:spChg chg="del mod">
          <ac:chgData name="Eduviges Rodriguez" userId="583417c4e22d7a4c" providerId="LiveId" clId="{A1BB242E-EE5D-4D46-8987-BC9961B15BC9}" dt="2020-08-10T20:33:03.459" v="2622" actId="478"/>
          <ac:spMkLst>
            <pc:docMk/>
            <pc:sldMk cId="1907586541" sldId="268"/>
            <ac:spMk id="3" creationId="{00000000-0000-0000-0000-000000000000}"/>
          </ac:spMkLst>
        </pc:spChg>
        <pc:spChg chg="add del">
          <ac:chgData name="Eduviges Rodriguez" userId="583417c4e22d7a4c" providerId="LiveId" clId="{A1BB242E-EE5D-4D46-8987-BC9961B15BC9}" dt="2020-08-10T20:36:04.577" v="2632" actId="26606"/>
          <ac:spMkLst>
            <pc:docMk/>
            <pc:sldMk cId="1907586541" sldId="268"/>
            <ac:spMk id="7" creationId="{23522FE7-5A29-4EF6-B1EF-2CA55748A772}"/>
          </ac:spMkLst>
        </pc:spChg>
        <pc:spChg chg="add del">
          <ac:chgData name="Eduviges Rodriguez" userId="583417c4e22d7a4c" providerId="LiveId" clId="{A1BB242E-EE5D-4D46-8987-BC9961B15BC9}" dt="2020-08-10T20:36:04.577" v="2632" actId="26606"/>
          <ac:spMkLst>
            <pc:docMk/>
            <pc:sldMk cId="1907586541" sldId="268"/>
            <ac:spMk id="15" creationId="{1BF0792A-0F2B-4A2E-AB38-0A4F18A3072D}"/>
          </ac:spMkLst>
        </pc:spChg>
        <pc:spChg chg="add del">
          <ac:chgData name="Eduviges Rodriguez" userId="583417c4e22d7a4c" providerId="LiveId" clId="{A1BB242E-EE5D-4D46-8987-BC9961B15BC9}" dt="2020-08-10T20:36:04.577" v="2632" actId="26606"/>
          <ac:spMkLst>
            <pc:docMk/>
            <pc:sldMk cId="1907586541" sldId="268"/>
            <ac:spMk id="17" creationId="{F57DB18D-C2F1-4C8C-8808-9C01ECE6834E}"/>
          </ac:spMkLst>
        </pc:spChg>
        <pc:spChg chg="add del">
          <ac:chgData name="Eduviges Rodriguez" userId="583417c4e22d7a4c" providerId="LiveId" clId="{A1BB242E-EE5D-4D46-8987-BC9961B15BC9}" dt="2020-08-10T20:35:48.055" v="2627" actId="26606"/>
          <ac:spMkLst>
            <pc:docMk/>
            <pc:sldMk cId="1907586541" sldId="268"/>
            <ac:spMk id="32" creationId="{1CE580D1-F917-4567-AFB4-99AA9B52ADF0}"/>
          </ac:spMkLst>
        </pc:spChg>
        <pc:spChg chg="add del">
          <ac:chgData name="Eduviges Rodriguez" userId="583417c4e22d7a4c" providerId="LiveId" clId="{A1BB242E-EE5D-4D46-8987-BC9961B15BC9}" dt="2020-08-10T20:35:48.055" v="2627" actId="26606"/>
          <ac:spMkLst>
            <pc:docMk/>
            <pc:sldMk cId="1907586541" sldId="268"/>
            <ac:spMk id="40" creationId="{315B18DF-1A4F-456F-8E0E-8CFE4C8089C4}"/>
          </ac:spMkLst>
        </pc:spChg>
        <pc:spChg chg="add del">
          <ac:chgData name="Eduviges Rodriguez" userId="583417c4e22d7a4c" providerId="LiveId" clId="{A1BB242E-EE5D-4D46-8987-BC9961B15BC9}" dt="2020-08-10T20:35:48.055" v="2627" actId="26606"/>
          <ac:spMkLst>
            <pc:docMk/>
            <pc:sldMk cId="1907586541" sldId="268"/>
            <ac:spMk id="42" creationId="{E334CD9B-39EA-42AE-8A1F-0D40028F3FC4}"/>
          </ac:spMkLst>
        </pc:spChg>
        <pc:spChg chg="add del">
          <ac:chgData name="Eduviges Rodriguez" userId="583417c4e22d7a4c" providerId="LiveId" clId="{A1BB242E-EE5D-4D46-8987-BC9961B15BC9}" dt="2020-08-10T20:35:49.452" v="2629" actId="26606"/>
          <ac:spMkLst>
            <pc:docMk/>
            <pc:sldMk cId="1907586541" sldId="268"/>
            <ac:spMk id="54" creationId="{1CE580D1-F917-4567-AFB4-99AA9B52ADF0}"/>
          </ac:spMkLst>
        </pc:spChg>
        <pc:spChg chg="add del">
          <ac:chgData name="Eduviges Rodriguez" userId="583417c4e22d7a4c" providerId="LiveId" clId="{A1BB242E-EE5D-4D46-8987-BC9961B15BC9}" dt="2020-08-10T20:35:49.452" v="2629" actId="26606"/>
          <ac:spMkLst>
            <pc:docMk/>
            <pc:sldMk cId="1907586541" sldId="268"/>
            <ac:spMk id="58" creationId="{EC17D08F-2133-44A9-B28C-CB29928FA8D9}"/>
          </ac:spMkLst>
        </pc:spChg>
        <pc:spChg chg="add del">
          <ac:chgData name="Eduviges Rodriguez" userId="583417c4e22d7a4c" providerId="LiveId" clId="{A1BB242E-EE5D-4D46-8987-BC9961B15BC9}" dt="2020-08-10T20:35:49.452" v="2629" actId="26606"/>
          <ac:spMkLst>
            <pc:docMk/>
            <pc:sldMk cId="1907586541" sldId="268"/>
            <ac:spMk id="59" creationId="{0CC36881-E309-4C41-8B5B-203AADC15FF6}"/>
          </ac:spMkLst>
        </pc:spChg>
        <pc:spChg chg="add del">
          <ac:chgData name="Eduviges Rodriguez" userId="583417c4e22d7a4c" providerId="LiveId" clId="{A1BB242E-EE5D-4D46-8987-BC9961B15BC9}" dt="2020-08-10T20:36:04.504" v="2631" actId="26606"/>
          <ac:spMkLst>
            <pc:docMk/>
            <pc:sldMk cId="1907586541" sldId="268"/>
            <ac:spMk id="67" creationId="{1CE580D1-F917-4567-AFB4-99AA9B52ADF0}"/>
          </ac:spMkLst>
        </pc:spChg>
        <pc:spChg chg="add del">
          <ac:chgData name="Eduviges Rodriguez" userId="583417c4e22d7a4c" providerId="LiveId" clId="{A1BB242E-EE5D-4D46-8987-BC9961B15BC9}" dt="2020-08-10T20:36:04.504" v="2631" actId="26606"/>
          <ac:spMkLst>
            <pc:docMk/>
            <pc:sldMk cId="1907586541" sldId="268"/>
            <ac:spMk id="71" creationId="{8D095B41-7312-4603-9F0F-93387C353134}"/>
          </ac:spMkLst>
        </pc:spChg>
        <pc:spChg chg="add del">
          <ac:chgData name="Eduviges Rodriguez" userId="583417c4e22d7a4c" providerId="LiveId" clId="{A1BB242E-EE5D-4D46-8987-BC9961B15BC9}" dt="2020-08-10T20:36:04.504" v="2631" actId="26606"/>
          <ac:spMkLst>
            <pc:docMk/>
            <pc:sldMk cId="1907586541" sldId="268"/>
            <ac:spMk id="72" creationId="{1042C936-444C-4F0D-9737-291EAFE1E7E4}"/>
          </ac:spMkLst>
        </pc:spChg>
        <pc:spChg chg="add">
          <ac:chgData name="Eduviges Rodriguez" userId="583417c4e22d7a4c" providerId="LiveId" clId="{A1BB242E-EE5D-4D46-8987-BC9961B15BC9}" dt="2020-08-10T20:36:04.577" v="2632" actId="26606"/>
          <ac:spMkLst>
            <pc:docMk/>
            <pc:sldMk cId="1907586541" sldId="268"/>
            <ac:spMk id="76" creationId="{1CE580D1-F917-4567-AFB4-99AA9B52ADF0}"/>
          </ac:spMkLst>
        </pc:spChg>
        <pc:spChg chg="add">
          <ac:chgData name="Eduviges Rodriguez" userId="583417c4e22d7a4c" providerId="LiveId" clId="{A1BB242E-EE5D-4D46-8987-BC9961B15BC9}" dt="2020-08-10T20:36:04.577" v="2632" actId="26606"/>
          <ac:spMkLst>
            <pc:docMk/>
            <pc:sldMk cId="1907586541" sldId="268"/>
            <ac:spMk id="80" creationId="{ECF9E76A-BE1D-4850-B32D-718810A42733}"/>
          </ac:spMkLst>
        </pc:spChg>
        <pc:spChg chg="add">
          <ac:chgData name="Eduviges Rodriguez" userId="583417c4e22d7a4c" providerId="LiveId" clId="{A1BB242E-EE5D-4D46-8987-BC9961B15BC9}" dt="2020-08-10T20:36:04.577" v="2632" actId="26606"/>
          <ac:spMkLst>
            <pc:docMk/>
            <pc:sldMk cId="1907586541" sldId="268"/>
            <ac:spMk id="81" creationId="{926401C1-9077-49F4-BC8C-F2D7AAEDF88D}"/>
          </ac:spMkLst>
        </pc:spChg>
        <pc:grpChg chg="add del">
          <ac:chgData name="Eduviges Rodriguez" userId="583417c4e22d7a4c" providerId="LiveId" clId="{A1BB242E-EE5D-4D46-8987-BC9961B15BC9}" dt="2020-08-10T20:36:04.577" v="2632" actId="26606"/>
          <ac:grpSpMkLst>
            <pc:docMk/>
            <pc:sldMk cId="1907586541" sldId="268"/>
            <ac:grpSpMk id="19" creationId="{E5D935FA-3336-4941-9214-E250A5727F40}"/>
          </ac:grpSpMkLst>
        </pc:grpChg>
        <pc:grpChg chg="add del">
          <ac:chgData name="Eduviges Rodriguez" userId="583417c4e22d7a4c" providerId="LiveId" clId="{A1BB242E-EE5D-4D46-8987-BC9961B15BC9}" dt="2020-08-10T20:35:48.055" v="2627" actId="26606"/>
          <ac:grpSpMkLst>
            <pc:docMk/>
            <pc:sldMk cId="1907586541" sldId="268"/>
            <ac:grpSpMk id="46" creationId="{24C6E9FA-459B-47A6-93ED-A57860553C3A}"/>
          </ac:grpSpMkLst>
        </pc:grpChg>
        <pc:grpChg chg="add del">
          <ac:chgData name="Eduviges Rodriguez" userId="583417c4e22d7a4c" providerId="LiveId" clId="{A1BB242E-EE5D-4D46-8987-BC9961B15BC9}" dt="2020-08-10T20:35:49.452" v="2629" actId="26606"/>
          <ac:grpSpMkLst>
            <pc:docMk/>
            <pc:sldMk cId="1907586541" sldId="268"/>
            <ac:grpSpMk id="61" creationId="{AED92372-F778-4E96-9E90-4E63BAF3CAD3}"/>
          </ac:grpSpMkLst>
        </pc:grpChg>
        <pc:grpChg chg="add">
          <ac:chgData name="Eduviges Rodriguez" userId="583417c4e22d7a4c" providerId="LiveId" clId="{A1BB242E-EE5D-4D46-8987-BC9961B15BC9}" dt="2020-08-10T20:36:04.577" v="2632" actId="26606"/>
          <ac:grpSpMkLst>
            <pc:docMk/>
            <pc:sldMk cId="1907586541" sldId="268"/>
            <ac:grpSpMk id="82" creationId="{6F4DCDBC-53A5-4E64-9410-90FAC8F19A6B}"/>
          </ac:grpSpMkLst>
        </pc:grpChg>
        <pc:picChg chg="add mod">
          <ac:chgData name="Eduviges Rodriguez" userId="583417c4e22d7a4c" providerId="LiveId" clId="{A1BB242E-EE5D-4D46-8987-BC9961B15BC9}" dt="2020-08-10T20:36:04.577" v="2632" actId="26606"/>
          <ac:picMkLst>
            <pc:docMk/>
            <pc:sldMk cId="1907586541" sldId="268"/>
            <ac:picMk id="4" creationId="{58C6B686-A9AF-407A-843C-3398FD5A86F2}"/>
          </ac:picMkLst>
        </pc:picChg>
        <pc:picChg chg="add del">
          <ac:chgData name="Eduviges Rodriguez" userId="583417c4e22d7a4c" providerId="LiveId" clId="{A1BB242E-EE5D-4D46-8987-BC9961B15BC9}" dt="2020-08-10T20:36:04.577" v="2632" actId="26606"/>
          <ac:picMkLst>
            <pc:docMk/>
            <pc:sldMk cId="1907586541" sldId="268"/>
            <ac:picMk id="9" creationId="{C2192E09-EBC7-416C-B887-DFF915D7F43D}"/>
          </ac:picMkLst>
        </pc:picChg>
        <pc:picChg chg="add del">
          <ac:chgData name="Eduviges Rodriguez" userId="583417c4e22d7a4c" providerId="LiveId" clId="{A1BB242E-EE5D-4D46-8987-BC9961B15BC9}" dt="2020-08-10T20:36:04.577" v="2632" actId="26606"/>
          <ac:picMkLst>
            <pc:docMk/>
            <pc:sldMk cId="1907586541" sldId="268"/>
            <ac:picMk id="27" creationId="{75CC23F7-9F20-4C4B-8608-BD4DE9728FA5}"/>
          </ac:picMkLst>
        </pc:picChg>
        <pc:picChg chg="add del">
          <ac:chgData name="Eduviges Rodriguez" userId="583417c4e22d7a4c" providerId="LiveId" clId="{A1BB242E-EE5D-4D46-8987-BC9961B15BC9}" dt="2020-08-10T20:35:48.055" v="2627" actId="26606"/>
          <ac:picMkLst>
            <pc:docMk/>
            <pc:sldMk cId="1907586541" sldId="268"/>
            <ac:picMk id="34" creationId="{1F5620B8-A2D8-4568-B566-F0453A0D9167}"/>
          </ac:picMkLst>
        </pc:picChg>
        <pc:picChg chg="add del">
          <ac:chgData name="Eduviges Rodriguez" userId="583417c4e22d7a4c" providerId="LiveId" clId="{A1BB242E-EE5D-4D46-8987-BC9961B15BC9}" dt="2020-08-10T20:35:48.055" v="2627" actId="26606"/>
          <ac:picMkLst>
            <pc:docMk/>
            <pc:sldMk cId="1907586541" sldId="268"/>
            <ac:picMk id="50" creationId="{8E7CFEF1-65E1-4CEE-91CA-B6B73B84BC8E}"/>
          </ac:picMkLst>
        </pc:picChg>
        <pc:picChg chg="add del">
          <ac:chgData name="Eduviges Rodriguez" userId="583417c4e22d7a4c" providerId="LiveId" clId="{A1BB242E-EE5D-4D46-8987-BC9961B15BC9}" dt="2020-08-10T20:35:49.452" v="2629" actId="26606"/>
          <ac:picMkLst>
            <pc:docMk/>
            <pc:sldMk cId="1907586541" sldId="268"/>
            <ac:picMk id="55" creationId="{1F5620B8-A2D8-4568-B566-F0453A0D9167}"/>
          </ac:picMkLst>
        </pc:picChg>
        <pc:picChg chg="add del">
          <ac:chgData name="Eduviges Rodriguez" userId="583417c4e22d7a4c" providerId="LiveId" clId="{A1BB242E-EE5D-4D46-8987-BC9961B15BC9}" dt="2020-08-10T20:35:49.452" v="2629" actId="26606"/>
          <ac:picMkLst>
            <pc:docMk/>
            <pc:sldMk cId="1907586541" sldId="268"/>
            <ac:picMk id="64" creationId="{4B61EBEC-D0CA-456C-98A6-EDA1AC9FB0D6}"/>
          </ac:picMkLst>
        </pc:picChg>
        <pc:picChg chg="add del">
          <ac:chgData name="Eduviges Rodriguez" userId="583417c4e22d7a4c" providerId="LiveId" clId="{A1BB242E-EE5D-4D46-8987-BC9961B15BC9}" dt="2020-08-10T20:36:04.504" v="2631" actId="26606"/>
          <ac:picMkLst>
            <pc:docMk/>
            <pc:sldMk cId="1907586541" sldId="268"/>
            <ac:picMk id="68" creationId="{1F5620B8-A2D8-4568-B566-F0453A0D9167}"/>
          </ac:picMkLst>
        </pc:picChg>
        <pc:picChg chg="add del">
          <ac:chgData name="Eduviges Rodriguez" userId="583417c4e22d7a4c" providerId="LiveId" clId="{A1BB242E-EE5D-4D46-8987-BC9961B15BC9}" dt="2020-08-10T20:36:04.504" v="2631" actId="26606"/>
          <ac:picMkLst>
            <pc:docMk/>
            <pc:sldMk cId="1907586541" sldId="268"/>
            <ac:picMk id="74" creationId="{419FDB25-3050-4009-9806-3000DDD1C083}"/>
          </ac:picMkLst>
        </pc:picChg>
        <pc:picChg chg="add">
          <ac:chgData name="Eduviges Rodriguez" userId="583417c4e22d7a4c" providerId="LiveId" clId="{A1BB242E-EE5D-4D46-8987-BC9961B15BC9}" dt="2020-08-10T20:36:04.577" v="2632" actId="26606"/>
          <ac:picMkLst>
            <pc:docMk/>
            <pc:sldMk cId="1907586541" sldId="268"/>
            <ac:picMk id="77" creationId="{1F5620B8-A2D8-4568-B566-F0453A0D9167}"/>
          </ac:picMkLst>
        </pc:picChg>
        <pc:picChg chg="add">
          <ac:chgData name="Eduviges Rodriguez" userId="583417c4e22d7a4c" providerId="LiveId" clId="{A1BB242E-EE5D-4D46-8987-BC9961B15BC9}" dt="2020-08-10T20:36:04.577" v="2632" actId="26606"/>
          <ac:picMkLst>
            <pc:docMk/>
            <pc:sldMk cId="1907586541" sldId="268"/>
            <ac:picMk id="85" creationId="{F03E1F11-377D-4B2D-857A-B5FC620E1422}"/>
          </ac:picMkLst>
        </pc:picChg>
        <pc:cxnChg chg="add del">
          <ac:chgData name="Eduviges Rodriguez" userId="583417c4e22d7a4c" providerId="LiveId" clId="{A1BB242E-EE5D-4D46-8987-BC9961B15BC9}" dt="2020-08-10T20:36:04.577" v="2632" actId="26606"/>
          <ac:cxnSpMkLst>
            <pc:docMk/>
            <pc:sldMk cId="1907586541" sldId="268"/>
            <ac:cxnSpMk id="11" creationId="{2924498D-E084-44BE-A196-CFCE35564350}"/>
          </ac:cxnSpMkLst>
        </pc:cxnChg>
        <pc:cxnChg chg="add del">
          <ac:chgData name="Eduviges Rodriguez" userId="583417c4e22d7a4c" providerId="LiveId" clId="{A1BB242E-EE5D-4D46-8987-BC9961B15BC9}" dt="2020-08-10T20:36:04.577" v="2632" actId="26606"/>
          <ac:cxnSpMkLst>
            <pc:docMk/>
            <pc:sldMk cId="1907586541" sldId="268"/>
            <ac:cxnSpMk id="13" creationId="{3BBC7667-C352-4842-9AFD-E5C16AD002F4}"/>
          </ac:cxnSpMkLst>
        </pc:cxnChg>
        <pc:cxnChg chg="add del">
          <ac:chgData name="Eduviges Rodriguez" userId="583417c4e22d7a4c" providerId="LiveId" clId="{A1BB242E-EE5D-4D46-8987-BC9961B15BC9}" dt="2020-08-10T20:36:04.577" v="2632" actId="26606"/>
          <ac:cxnSpMkLst>
            <pc:docMk/>
            <pc:sldMk cId="1907586541" sldId="268"/>
            <ac:cxnSpMk id="23" creationId="{87F797D1-251E-41FE-9FF8-AD487DEF28AC}"/>
          </ac:cxnSpMkLst>
        </pc:cxnChg>
        <pc:cxnChg chg="add del">
          <ac:chgData name="Eduviges Rodriguez" userId="583417c4e22d7a4c" providerId="LiveId" clId="{A1BB242E-EE5D-4D46-8987-BC9961B15BC9}" dt="2020-08-10T20:36:04.577" v="2632" actId="26606"/>
          <ac:cxnSpMkLst>
            <pc:docMk/>
            <pc:sldMk cId="1907586541" sldId="268"/>
            <ac:cxnSpMk id="25" creationId="{09A0CE28-0E59-4F4D-9855-8A8DCE9A8EFE}"/>
          </ac:cxnSpMkLst>
        </pc:cxnChg>
        <pc:cxnChg chg="add del">
          <ac:chgData name="Eduviges Rodriguez" userId="583417c4e22d7a4c" providerId="LiveId" clId="{A1BB242E-EE5D-4D46-8987-BC9961B15BC9}" dt="2020-08-10T20:35:48.055" v="2627" actId="26606"/>
          <ac:cxnSpMkLst>
            <pc:docMk/>
            <pc:sldMk cId="1907586541" sldId="268"/>
            <ac:cxnSpMk id="36" creationId="{1C7D2BA4-4B7A-4596-8BCC-5CF715423894}"/>
          </ac:cxnSpMkLst>
        </pc:cxnChg>
        <pc:cxnChg chg="add del">
          <ac:chgData name="Eduviges Rodriguez" userId="583417c4e22d7a4c" providerId="LiveId" clId="{A1BB242E-EE5D-4D46-8987-BC9961B15BC9}" dt="2020-08-10T20:35:48.055" v="2627" actId="26606"/>
          <ac:cxnSpMkLst>
            <pc:docMk/>
            <pc:sldMk cId="1907586541" sldId="268"/>
            <ac:cxnSpMk id="38" creationId="{4977F1E1-2B6F-4BB6-899F-67D8764D83C5}"/>
          </ac:cxnSpMkLst>
        </pc:cxnChg>
        <pc:cxnChg chg="add del">
          <ac:chgData name="Eduviges Rodriguez" userId="583417c4e22d7a4c" providerId="LiveId" clId="{A1BB242E-EE5D-4D46-8987-BC9961B15BC9}" dt="2020-08-10T20:35:48.055" v="2627" actId="26606"/>
          <ac:cxnSpMkLst>
            <pc:docMk/>
            <pc:sldMk cId="1907586541" sldId="268"/>
            <ac:cxnSpMk id="44" creationId="{E7C3AE2A-04FA-4B67-9C14-0D990CA6AE0F}"/>
          </ac:cxnSpMkLst>
        </pc:cxnChg>
        <pc:cxnChg chg="add del">
          <ac:chgData name="Eduviges Rodriguez" userId="583417c4e22d7a4c" providerId="LiveId" clId="{A1BB242E-EE5D-4D46-8987-BC9961B15BC9}" dt="2020-08-10T20:36:04.504" v="2631" actId="26606"/>
          <ac:cxnSpMkLst>
            <pc:docMk/>
            <pc:sldMk cId="1907586541" sldId="268"/>
            <ac:cxnSpMk id="48" creationId="{8063EF0F-7BC0-4CFB-AB98-20A8DD91D70F}"/>
          </ac:cxnSpMkLst>
        </pc:cxnChg>
        <pc:cxnChg chg="add del">
          <ac:chgData name="Eduviges Rodriguez" userId="583417c4e22d7a4c" providerId="LiveId" clId="{A1BB242E-EE5D-4D46-8987-BC9961B15BC9}" dt="2020-08-10T20:35:48.055" v="2627" actId="26606"/>
          <ac:cxnSpMkLst>
            <pc:docMk/>
            <pc:sldMk cId="1907586541" sldId="268"/>
            <ac:cxnSpMk id="52" creationId="{FCA742D8-7814-4F8A-AEF8-1857FB21F043}"/>
          </ac:cxnSpMkLst>
        </pc:cxnChg>
        <pc:cxnChg chg="add del">
          <ac:chgData name="Eduviges Rodriguez" userId="583417c4e22d7a4c" providerId="LiveId" clId="{A1BB242E-EE5D-4D46-8987-BC9961B15BC9}" dt="2020-08-10T20:35:49.452" v="2629" actId="26606"/>
          <ac:cxnSpMkLst>
            <pc:docMk/>
            <pc:sldMk cId="1907586541" sldId="268"/>
            <ac:cxnSpMk id="56" creationId="{1C7D2BA4-4B7A-4596-8BCC-5CF715423894}"/>
          </ac:cxnSpMkLst>
        </pc:cxnChg>
        <pc:cxnChg chg="add del">
          <ac:chgData name="Eduviges Rodriguez" userId="583417c4e22d7a4c" providerId="LiveId" clId="{A1BB242E-EE5D-4D46-8987-BC9961B15BC9}" dt="2020-08-10T20:35:49.452" v="2629" actId="26606"/>
          <ac:cxnSpMkLst>
            <pc:docMk/>
            <pc:sldMk cId="1907586541" sldId="268"/>
            <ac:cxnSpMk id="57" creationId="{4977F1E1-2B6F-4BB6-899F-67D8764D83C5}"/>
          </ac:cxnSpMkLst>
        </pc:cxnChg>
        <pc:cxnChg chg="add del">
          <ac:chgData name="Eduviges Rodriguez" userId="583417c4e22d7a4c" providerId="LiveId" clId="{A1BB242E-EE5D-4D46-8987-BC9961B15BC9}" dt="2020-08-10T20:35:49.452" v="2629" actId="26606"/>
          <ac:cxnSpMkLst>
            <pc:docMk/>
            <pc:sldMk cId="1907586541" sldId="268"/>
            <ac:cxnSpMk id="60" creationId="{84F2C6A8-7D46-49EA-860B-0F0B0208436C}"/>
          </ac:cxnSpMkLst>
        </pc:cxnChg>
        <pc:cxnChg chg="add del">
          <ac:chgData name="Eduviges Rodriguez" userId="583417c4e22d7a4c" providerId="LiveId" clId="{A1BB242E-EE5D-4D46-8987-BC9961B15BC9}" dt="2020-08-10T20:35:49.452" v="2629" actId="26606"/>
          <ac:cxnSpMkLst>
            <pc:docMk/>
            <pc:sldMk cId="1907586541" sldId="268"/>
            <ac:cxnSpMk id="65" creationId="{718A71EB-D327-4458-85FB-26336B2BA01B}"/>
          </ac:cxnSpMkLst>
        </pc:cxnChg>
        <pc:cxnChg chg="add del">
          <ac:chgData name="Eduviges Rodriguez" userId="583417c4e22d7a4c" providerId="LiveId" clId="{A1BB242E-EE5D-4D46-8987-BC9961B15BC9}" dt="2020-08-10T20:36:04.504" v="2631" actId="26606"/>
          <ac:cxnSpMkLst>
            <pc:docMk/>
            <pc:sldMk cId="1907586541" sldId="268"/>
            <ac:cxnSpMk id="69" creationId="{1C7D2BA4-4B7A-4596-8BCC-5CF715423894}"/>
          </ac:cxnSpMkLst>
        </pc:cxnChg>
        <pc:cxnChg chg="add del">
          <ac:chgData name="Eduviges Rodriguez" userId="583417c4e22d7a4c" providerId="LiveId" clId="{A1BB242E-EE5D-4D46-8987-BC9961B15BC9}" dt="2020-08-10T20:36:04.504" v="2631" actId="26606"/>
          <ac:cxnSpMkLst>
            <pc:docMk/>
            <pc:sldMk cId="1907586541" sldId="268"/>
            <ac:cxnSpMk id="70" creationId="{4977F1E1-2B6F-4BB6-899F-67D8764D83C5}"/>
          </ac:cxnSpMkLst>
        </pc:cxnChg>
        <pc:cxnChg chg="add del">
          <ac:chgData name="Eduviges Rodriguez" userId="583417c4e22d7a4c" providerId="LiveId" clId="{A1BB242E-EE5D-4D46-8987-BC9961B15BC9}" dt="2020-08-10T20:36:04.504" v="2631" actId="26606"/>
          <ac:cxnSpMkLst>
            <pc:docMk/>
            <pc:sldMk cId="1907586541" sldId="268"/>
            <ac:cxnSpMk id="73" creationId="{B61C4D9F-F4AF-4ED2-9310-56EB2E19C084}"/>
          </ac:cxnSpMkLst>
        </pc:cxnChg>
        <pc:cxnChg chg="add">
          <ac:chgData name="Eduviges Rodriguez" userId="583417c4e22d7a4c" providerId="LiveId" clId="{A1BB242E-EE5D-4D46-8987-BC9961B15BC9}" dt="2020-08-10T20:36:04.577" v="2632" actId="26606"/>
          <ac:cxnSpMkLst>
            <pc:docMk/>
            <pc:sldMk cId="1907586541" sldId="268"/>
            <ac:cxnSpMk id="78" creationId="{1C7D2BA4-4B7A-4596-8BCC-5CF715423894}"/>
          </ac:cxnSpMkLst>
        </pc:cxnChg>
        <pc:cxnChg chg="add">
          <ac:chgData name="Eduviges Rodriguez" userId="583417c4e22d7a4c" providerId="LiveId" clId="{A1BB242E-EE5D-4D46-8987-BC9961B15BC9}" dt="2020-08-10T20:36:04.577" v="2632" actId="26606"/>
          <ac:cxnSpMkLst>
            <pc:docMk/>
            <pc:sldMk cId="1907586541" sldId="268"/>
            <ac:cxnSpMk id="79" creationId="{4977F1E1-2B6F-4BB6-899F-67D8764D83C5}"/>
          </ac:cxnSpMkLst>
        </pc:cxnChg>
        <pc:cxnChg chg="add">
          <ac:chgData name="Eduviges Rodriguez" userId="583417c4e22d7a4c" providerId="LiveId" clId="{A1BB242E-EE5D-4D46-8987-BC9961B15BC9}" dt="2020-08-10T20:36:04.577" v="2632" actId="26606"/>
          <ac:cxnSpMkLst>
            <pc:docMk/>
            <pc:sldMk cId="1907586541" sldId="268"/>
            <ac:cxnSpMk id="84" creationId="{10736E1A-F5DA-490E-93F3-6B41FD17D187}"/>
          </ac:cxnSpMkLst>
        </pc:cxnChg>
        <pc:cxnChg chg="add">
          <ac:chgData name="Eduviges Rodriguez" userId="583417c4e22d7a4c" providerId="LiveId" clId="{A1BB242E-EE5D-4D46-8987-BC9961B15BC9}" dt="2020-08-10T20:36:04.577" v="2632" actId="26606"/>
          <ac:cxnSpMkLst>
            <pc:docMk/>
            <pc:sldMk cId="1907586541" sldId="268"/>
            <ac:cxnSpMk id="86" creationId="{DF0BC6F4-2CDB-4CCF-BDC9-F976C39B889F}"/>
          </ac:cxnSpMkLst>
        </pc:cxnChg>
      </pc:sldChg>
      <pc:sldChg chg="addSp delSp modSp del mod addAnim delAnim modAnim">
        <pc:chgData name="Eduviges Rodriguez" userId="583417c4e22d7a4c" providerId="LiveId" clId="{A1BB242E-EE5D-4D46-8987-BC9961B15BC9}" dt="2020-08-10T20:32:02.219" v="2583" actId="47"/>
        <pc:sldMkLst>
          <pc:docMk/>
          <pc:sldMk cId="1244981634" sldId="269"/>
        </pc:sldMkLst>
        <pc:spChg chg="mod">
          <ac:chgData name="Eduviges Rodriguez" userId="583417c4e22d7a4c" providerId="LiveId" clId="{A1BB242E-EE5D-4D46-8987-BC9961B15BC9}" dt="2020-08-10T16:49:18.731" v="2113" actId="20577"/>
          <ac:spMkLst>
            <pc:docMk/>
            <pc:sldMk cId="1244981634" sldId="269"/>
            <ac:spMk id="2" creationId="{00000000-0000-0000-0000-000000000000}"/>
          </ac:spMkLst>
        </pc:spChg>
        <pc:spChg chg="del mod">
          <ac:chgData name="Eduviges Rodriguez" userId="583417c4e22d7a4c" providerId="LiveId" clId="{A1BB242E-EE5D-4D46-8987-BC9961B15BC9}" dt="2020-08-10T19:57:46.285" v="2532" actId="478"/>
          <ac:spMkLst>
            <pc:docMk/>
            <pc:sldMk cId="1244981634" sldId="269"/>
            <ac:spMk id="3" creationId="{00000000-0000-0000-0000-000000000000}"/>
          </ac:spMkLst>
        </pc:spChg>
        <pc:spChg chg="add del mod">
          <ac:chgData name="Eduviges Rodriguez" userId="583417c4e22d7a4c" providerId="LiveId" clId="{A1BB242E-EE5D-4D46-8987-BC9961B15BC9}" dt="2020-08-10T16:54:08.832" v="2136" actId="478"/>
          <ac:spMkLst>
            <pc:docMk/>
            <pc:sldMk cId="1244981634" sldId="269"/>
            <ac:spMk id="5" creationId="{30B395D2-42A6-4A45-B35F-1CD8A33AC017}"/>
          </ac:spMkLst>
        </pc:spChg>
        <pc:spChg chg="add mod">
          <ac:chgData name="Eduviges Rodriguez" userId="583417c4e22d7a4c" providerId="LiveId" clId="{A1BB242E-EE5D-4D46-8987-BC9961B15BC9}" dt="2020-08-10T19:58:53.600" v="2541" actId="12"/>
          <ac:spMkLst>
            <pc:docMk/>
            <pc:sldMk cId="1244981634" sldId="269"/>
            <ac:spMk id="7" creationId="{2F52ED47-4373-4DA2-8F53-D80F252065E1}"/>
          </ac:spMkLst>
        </pc:spChg>
        <pc:spChg chg="add del mod">
          <ac:chgData name="Eduviges Rodriguez" userId="583417c4e22d7a4c" providerId="LiveId" clId="{A1BB242E-EE5D-4D46-8987-BC9961B15BC9}" dt="2020-08-10T19:58:40.993" v="2539" actId="478"/>
          <ac:spMkLst>
            <pc:docMk/>
            <pc:sldMk cId="1244981634" sldId="269"/>
            <ac:spMk id="9" creationId="{20D57019-A533-4BCE-AD59-7EA1A28EDED9}"/>
          </ac:spMkLst>
        </pc:spChg>
      </pc:sldChg>
      <pc:sldChg chg="del">
        <pc:chgData name="Eduviges Rodriguez" userId="583417c4e22d7a4c" providerId="LiveId" clId="{A1BB242E-EE5D-4D46-8987-BC9961B15BC9}" dt="2020-08-10T16:45:39.489" v="2046" actId="47"/>
        <pc:sldMkLst>
          <pc:docMk/>
          <pc:sldMk cId="1889611790" sldId="270"/>
        </pc:sldMkLst>
      </pc:sldChg>
      <pc:sldChg chg="ord">
        <pc:chgData name="Eduviges Rodriguez" userId="583417c4e22d7a4c" providerId="LiveId" clId="{A1BB242E-EE5D-4D46-8987-BC9961B15BC9}" dt="2020-08-10T15:47:22.581" v="60"/>
        <pc:sldMkLst>
          <pc:docMk/>
          <pc:sldMk cId="2419759444" sldId="271"/>
        </pc:sldMkLst>
      </pc:sldChg>
      <pc:sldChg chg="addSp delSp modSp new mod setBg modAnim">
        <pc:chgData name="Eduviges Rodriguez" userId="583417c4e22d7a4c" providerId="LiveId" clId="{A1BB242E-EE5D-4D46-8987-BC9961B15BC9}" dt="2020-08-10T17:14:24.448" v="2526" actId="20577"/>
        <pc:sldMkLst>
          <pc:docMk/>
          <pc:sldMk cId="3758510195" sldId="272"/>
        </pc:sldMkLst>
        <pc:spChg chg="mod">
          <ac:chgData name="Eduviges Rodriguez" userId="583417c4e22d7a4c" providerId="LiveId" clId="{A1BB242E-EE5D-4D46-8987-BC9961B15BC9}" dt="2020-08-10T16:32:01.378" v="1786" actId="26606"/>
          <ac:spMkLst>
            <pc:docMk/>
            <pc:sldMk cId="3758510195" sldId="272"/>
            <ac:spMk id="2" creationId="{E9F919E5-4481-4008-BBED-49D3DCD6E13A}"/>
          </ac:spMkLst>
        </pc:spChg>
        <pc:spChg chg="add del mod">
          <ac:chgData name="Eduviges Rodriguez" userId="583417c4e22d7a4c" providerId="LiveId" clId="{A1BB242E-EE5D-4D46-8987-BC9961B15BC9}" dt="2020-08-10T17:14:24.448" v="2526" actId="20577"/>
          <ac:spMkLst>
            <pc:docMk/>
            <pc:sldMk cId="3758510195" sldId="272"/>
            <ac:spMk id="3" creationId="{DDD3882F-7500-434B-AD8C-B135DFD430C3}"/>
          </ac:spMkLst>
        </pc:spChg>
        <pc:spChg chg="add del">
          <ac:chgData name="Eduviges Rodriguez" userId="583417c4e22d7a4c" providerId="LiveId" clId="{A1BB242E-EE5D-4D46-8987-BC9961B15BC9}" dt="2020-08-10T16:32:01.334" v="1785" actId="26606"/>
          <ac:spMkLst>
            <pc:docMk/>
            <pc:sldMk cId="3758510195" sldId="272"/>
            <ac:spMk id="8" creationId="{928AC827-DE41-4D3E-A58A-7459D979E65B}"/>
          </ac:spMkLst>
        </pc:spChg>
        <pc:spChg chg="add del">
          <ac:chgData name="Eduviges Rodriguez" userId="583417c4e22d7a4c" providerId="LiveId" clId="{A1BB242E-EE5D-4D46-8987-BC9961B15BC9}" dt="2020-08-10T16:32:01.334" v="1785" actId="26606"/>
          <ac:spMkLst>
            <pc:docMk/>
            <pc:sldMk cId="3758510195" sldId="272"/>
            <ac:spMk id="14" creationId="{4197647C-4C56-4F84-ABC7-9E6F3E67838A}"/>
          </ac:spMkLst>
        </pc:spChg>
        <pc:spChg chg="add">
          <ac:chgData name="Eduviges Rodriguez" userId="583417c4e22d7a4c" providerId="LiveId" clId="{A1BB242E-EE5D-4D46-8987-BC9961B15BC9}" dt="2020-08-10T16:32:01.378" v="1786" actId="26606"/>
          <ac:spMkLst>
            <pc:docMk/>
            <pc:sldMk cId="3758510195" sldId="272"/>
            <ac:spMk id="16" creationId="{D9FE1511-6E1B-4F0E-8FF0-958527181CC9}"/>
          </ac:spMkLst>
        </pc:spChg>
        <pc:spChg chg="add">
          <ac:chgData name="Eduviges Rodriguez" userId="583417c4e22d7a4c" providerId="LiveId" clId="{A1BB242E-EE5D-4D46-8987-BC9961B15BC9}" dt="2020-08-10T16:32:01.378" v="1786" actId="26606"/>
          <ac:spMkLst>
            <pc:docMk/>
            <pc:sldMk cId="3758510195" sldId="272"/>
            <ac:spMk id="17" creationId="{08E7A6F0-5CD3-481E-B0F2-E7F99FE675B0}"/>
          </ac:spMkLst>
        </pc:spChg>
        <pc:spChg chg="add">
          <ac:chgData name="Eduviges Rodriguez" userId="583417c4e22d7a4c" providerId="LiveId" clId="{A1BB242E-EE5D-4D46-8987-BC9961B15BC9}" dt="2020-08-10T16:32:01.378" v="1786" actId="26606"/>
          <ac:spMkLst>
            <pc:docMk/>
            <pc:sldMk cId="3758510195" sldId="272"/>
            <ac:spMk id="19" creationId="{511290DF-4975-4FCD-8B8D-BBC86B836668}"/>
          </ac:spMkLst>
        </pc:spChg>
        <pc:grpChg chg="add del">
          <ac:chgData name="Eduviges Rodriguez" userId="583417c4e22d7a4c" providerId="LiveId" clId="{A1BB242E-EE5D-4D46-8987-BC9961B15BC9}" dt="2020-08-10T16:32:01.334" v="1785" actId="26606"/>
          <ac:grpSpMkLst>
            <pc:docMk/>
            <pc:sldMk cId="3758510195" sldId="272"/>
            <ac:grpSpMk id="10" creationId="{1FAD7B33-B27E-4BD4-BE9C-A3698E433CF5}"/>
          </ac:grpSpMkLst>
        </pc:grpChg>
        <pc:grpChg chg="add">
          <ac:chgData name="Eduviges Rodriguez" userId="583417c4e22d7a4c" providerId="LiveId" clId="{A1BB242E-EE5D-4D46-8987-BC9961B15BC9}" dt="2020-08-10T16:32:01.378" v="1786" actId="26606"/>
          <ac:grpSpMkLst>
            <pc:docMk/>
            <pc:sldMk cId="3758510195" sldId="272"/>
            <ac:grpSpMk id="21" creationId="{357CA18A-A333-4DCB-842B-76827D2ECB24}"/>
          </ac:grpSpMkLst>
        </pc:grpChg>
        <pc:graphicFrameChg chg="add del">
          <ac:chgData name="Eduviges Rodriguez" userId="583417c4e22d7a4c" providerId="LiveId" clId="{A1BB242E-EE5D-4D46-8987-BC9961B15BC9}" dt="2020-08-10T16:31:17.581" v="1780" actId="26606"/>
          <ac:graphicFrameMkLst>
            <pc:docMk/>
            <pc:sldMk cId="3758510195" sldId="272"/>
            <ac:graphicFrameMk id="5" creationId="{0FB40F66-C00E-4F86-926E-473A867F9404}"/>
          </ac:graphicFrameMkLst>
        </pc:graphicFrameChg>
        <pc:picChg chg="add">
          <ac:chgData name="Eduviges Rodriguez" userId="583417c4e22d7a4c" providerId="LiveId" clId="{A1BB242E-EE5D-4D46-8987-BC9961B15BC9}" dt="2020-08-10T16:32:01.378" v="1786" actId="26606"/>
          <ac:picMkLst>
            <pc:docMk/>
            <pc:sldMk cId="3758510195" sldId="272"/>
            <ac:picMk id="18" creationId="{025CEF6D-5E98-4B5C-A10F-7459C1EEF10E}"/>
          </ac:picMkLst>
        </pc:picChg>
        <pc:cxnChg chg="add">
          <ac:chgData name="Eduviges Rodriguez" userId="583417c4e22d7a4c" providerId="LiveId" clId="{A1BB242E-EE5D-4D46-8987-BC9961B15BC9}" dt="2020-08-10T16:32:01.378" v="1786" actId="26606"/>
          <ac:cxnSpMkLst>
            <pc:docMk/>
            <pc:sldMk cId="3758510195" sldId="272"/>
            <ac:cxnSpMk id="20" creationId="{05C73161-1E4E-4E6A-91B2-E885CF8FFBA6}"/>
          </ac:cxnSpMkLst>
        </pc:cxnChg>
      </pc:sldChg>
      <pc:sldChg chg="modSp new mod">
        <pc:chgData name="Eduviges Rodriguez" userId="583417c4e22d7a4c" providerId="LiveId" clId="{A1BB242E-EE5D-4D46-8987-BC9961B15BC9}" dt="2020-08-10T16:19:20.456" v="1269" actId="1076"/>
        <pc:sldMkLst>
          <pc:docMk/>
          <pc:sldMk cId="4172085605" sldId="273"/>
        </pc:sldMkLst>
        <pc:spChg chg="mod">
          <ac:chgData name="Eduviges Rodriguez" userId="583417c4e22d7a4c" providerId="LiveId" clId="{A1BB242E-EE5D-4D46-8987-BC9961B15BC9}" dt="2020-08-10T16:18:57.257" v="1242" actId="20577"/>
          <ac:spMkLst>
            <pc:docMk/>
            <pc:sldMk cId="4172085605" sldId="273"/>
            <ac:spMk id="2" creationId="{A45A4EF6-C9B6-4A58-832C-C837770249D1}"/>
          </ac:spMkLst>
        </pc:spChg>
        <pc:spChg chg="mod">
          <ac:chgData name="Eduviges Rodriguez" userId="583417c4e22d7a4c" providerId="LiveId" clId="{A1BB242E-EE5D-4D46-8987-BC9961B15BC9}" dt="2020-08-10T16:19:20.456" v="1269" actId="1076"/>
          <ac:spMkLst>
            <pc:docMk/>
            <pc:sldMk cId="4172085605" sldId="273"/>
            <ac:spMk id="3" creationId="{7D9319C7-C830-4486-855C-A957F2C20384}"/>
          </ac:spMkLst>
        </pc:spChg>
      </pc:sldChg>
      <pc:sldChg chg="addSp modSp new mod setBg modAnim">
        <pc:chgData name="Eduviges Rodriguez" userId="583417c4e22d7a4c" providerId="LiveId" clId="{A1BB242E-EE5D-4D46-8987-BC9961B15BC9}" dt="2020-08-10T17:16:02.283" v="2527" actId="20577"/>
        <pc:sldMkLst>
          <pc:docMk/>
          <pc:sldMk cId="1840594786" sldId="274"/>
        </pc:sldMkLst>
        <pc:spChg chg="mod">
          <ac:chgData name="Eduviges Rodriguez" userId="583417c4e22d7a4c" providerId="LiveId" clId="{A1BB242E-EE5D-4D46-8987-BC9961B15BC9}" dt="2020-08-10T16:30:54.813" v="1778" actId="123"/>
          <ac:spMkLst>
            <pc:docMk/>
            <pc:sldMk cId="1840594786" sldId="274"/>
            <ac:spMk id="2" creationId="{2F993420-AA4A-47D2-BDB2-1BCEBAEEB7B2}"/>
          </ac:spMkLst>
        </pc:spChg>
        <pc:spChg chg="mod">
          <ac:chgData name="Eduviges Rodriguez" userId="583417c4e22d7a4c" providerId="LiveId" clId="{A1BB242E-EE5D-4D46-8987-BC9961B15BC9}" dt="2020-08-10T17:16:02.283" v="2527" actId="20577"/>
          <ac:spMkLst>
            <pc:docMk/>
            <pc:sldMk cId="1840594786" sldId="274"/>
            <ac:spMk id="3" creationId="{D8876B6D-6E2A-464F-8BC7-0D065A6389D6}"/>
          </ac:spMkLst>
        </pc:spChg>
        <pc:spChg chg="add">
          <ac:chgData name="Eduviges Rodriguez" userId="583417c4e22d7a4c" providerId="LiveId" clId="{A1BB242E-EE5D-4D46-8987-BC9961B15BC9}" dt="2020-08-10T16:30:23.378" v="1767" actId="26606"/>
          <ac:spMkLst>
            <pc:docMk/>
            <pc:sldMk cId="1840594786" sldId="274"/>
            <ac:spMk id="8" creationId="{08E7A6F0-5CD3-481E-B0F2-E7F99FE675B0}"/>
          </ac:spMkLst>
        </pc:spChg>
        <pc:spChg chg="add">
          <ac:chgData name="Eduviges Rodriguez" userId="583417c4e22d7a4c" providerId="LiveId" clId="{A1BB242E-EE5D-4D46-8987-BC9961B15BC9}" dt="2020-08-10T16:30:23.378" v="1767" actId="26606"/>
          <ac:spMkLst>
            <pc:docMk/>
            <pc:sldMk cId="1840594786" sldId="274"/>
            <ac:spMk id="10" creationId="{511290DF-4975-4FCD-8B8D-BBC86B836668}"/>
          </ac:spMkLst>
        </pc:spChg>
        <pc:spChg chg="add">
          <ac:chgData name="Eduviges Rodriguez" userId="583417c4e22d7a4c" providerId="LiveId" clId="{A1BB242E-EE5D-4D46-8987-BC9961B15BC9}" dt="2020-08-10T16:30:23.378" v="1767" actId="26606"/>
          <ac:spMkLst>
            <pc:docMk/>
            <pc:sldMk cId="1840594786" sldId="274"/>
            <ac:spMk id="16" creationId="{D9FE1511-6E1B-4F0E-8FF0-958527181CC9}"/>
          </ac:spMkLst>
        </pc:spChg>
        <pc:grpChg chg="add">
          <ac:chgData name="Eduviges Rodriguez" userId="583417c4e22d7a4c" providerId="LiveId" clId="{A1BB242E-EE5D-4D46-8987-BC9961B15BC9}" dt="2020-08-10T16:30:23.378" v="1767" actId="26606"/>
          <ac:grpSpMkLst>
            <pc:docMk/>
            <pc:sldMk cId="1840594786" sldId="274"/>
            <ac:grpSpMk id="12" creationId="{357CA18A-A333-4DCB-842B-76827D2ECB24}"/>
          </ac:grpSpMkLst>
        </pc:grpChg>
        <pc:picChg chg="add">
          <ac:chgData name="Eduviges Rodriguez" userId="583417c4e22d7a4c" providerId="LiveId" clId="{A1BB242E-EE5D-4D46-8987-BC9961B15BC9}" dt="2020-08-10T16:30:23.378" v="1767" actId="26606"/>
          <ac:picMkLst>
            <pc:docMk/>
            <pc:sldMk cId="1840594786" sldId="274"/>
            <ac:picMk id="18" creationId="{025CEF6D-5E98-4B5C-A10F-7459C1EEF10E}"/>
          </ac:picMkLst>
        </pc:picChg>
        <pc:cxnChg chg="add">
          <ac:chgData name="Eduviges Rodriguez" userId="583417c4e22d7a4c" providerId="LiveId" clId="{A1BB242E-EE5D-4D46-8987-BC9961B15BC9}" dt="2020-08-10T16:30:23.378" v="1767" actId="26606"/>
          <ac:cxnSpMkLst>
            <pc:docMk/>
            <pc:sldMk cId="1840594786" sldId="274"/>
            <ac:cxnSpMk id="20" creationId="{05C73161-1E4E-4E6A-91B2-E885CF8FFBA6}"/>
          </ac:cxnSpMkLst>
        </pc:cxnChg>
      </pc:sldChg>
      <pc:sldChg chg="addSp modSp new mod setBg modAnim">
        <pc:chgData name="Eduviges Rodriguez" userId="583417c4e22d7a4c" providerId="LiveId" clId="{A1BB242E-EE5D-4D46-8987-BC9961B15BC9}" dt="2020-08-10T16:33:31.973" v="1841"/>
        <pc:sldMkLst>
          <pc:docMk/>
          <pc:sldMk cId="3803892423" sldId="275"/>
        </pc:sldMkLst>
        <pc:spChg chg="mod">
          <ac:chgData name="Eduviges Rodriguez" userId="583417c4e22d7a4c" providerId="LiveId" clId="{A1BB242E-EE5D-4D46-8987-BC9961B15BC9}" dt="2020-08-10T16:33:06.303" v="1839" actId="14100"/>
          <ac:spMkLst>
            <pc:docMk/>
            <pc:sldMk cId="3803892423" sldId="275"/>
            <ac:spMk id="2" creationId="{9F377D2C-A363-4A87-8647-CDD3AA644F04}"/>
          </ac:spMkLst>
        </pc:spChg>
        <pc:spChg chg="mod">
          <ac:chgData name="Eduviges Rodriguez" userId="583417c4e22d7a4c" providerId="LiveId" clId="{A1BB242E-EE5D-4D46-8987-BC9961B15BC9}" dt="2020-08-10T16:30:16.838" v="1766" actId="26606"/>
          <ac:spMkLst>
            <pc:docMk/>
            <pc:sldMk cId="3803892423" sldId="275"/>
            <ac:spMk id="3" creationId="{31FA1B97-9E37-405B-95BB-992D682F0B20}"/>
          </ac:spMkLst>
        </pc:spChg>
        <pc:spChg chg="add">
          <ac:chgData name="Eduviges Rodriguez" userId="583417c4e22d7a4c" providerId="LiveId" clId="{A1BB242E-EE5D-4D46-8987-BC9961B15BC9}" dt="2020-08-10T16:30:16.838" v="1766" actId="26606"/>
          <ac:spMkLst>
            <pc:docMk/>
            <pc:sldMk cId="3803892423" sldId="275"/>
            <ac:spMk id="8" creationId="{FD6EDB49-211E-499D-9A08-6C5FF3D060F7}"/>
          </ac:spMkLst>
        </pc:spChg>
        <pc:spChg chg="add">
          <ac:chgData name="Eduviges Rodriguez" userId="583417c4e22d7a4c" providerId="LiveId" clId="{A1BB242E-EE5D-4D46-8987-BC9961B15BC9}" dt="2020-08-10T16:30:16.838" v="1766" actId="26606"/>
          <ac:spMkLst>
            <pc:docMk/>
            <pc:sldMk cId="3803892423" sldId="275"/>
            <ac:spMk id="10" creationId="{38F9F37E-D3CF-4F3D-96C2-25307819DF2D}"/>
          </ac:spMkLst>
        </pc:spChg>
        <pc:spChg chg="add">
          <ac:chgData name="Eduviges Rodriguez" userId="583417c4e22d7a4c" providerId="LiveId" clId="{A1BB242E-EE5D-4D46-8987-BC9961B15BC9}" dt="2020-08-10T16:30:16.838" v="1766" actId="26606"/>
          <ac:spMkLst>
            <pc:docMk/>
            <pc:sldMk cId="3803892423" sldId="275"/>
            <ac:spMk id="12" creationId="{C5FFF17D-767C-40E7-8C89-962F1F54BCD0}"/>
          </ac:spMkLst>
        </pc:spChg>
        <pc:spChg chg="add">
          <ac:chgData name="Eduviges Rodriguez" userId="583417c4e22d7a4c" providerId="LiveId" clId="{A1BB242E-EE5D-4D46-8987-BC9961B15BC9}" dt="2020-08-10T16:30:16.838" v="1766" actId="26606"/>
          <ac:spMkLst>
            <pc:docMk/>
            <pc:sldMk cId="3803892423" sldId="275"/>
            <ac:spMk id="14" creationId="{E69F39E1-619D-4D9E-8823-8BD8CC3206B6}"/>
          </ac:spMkLst>
        </pc:spChg>
        <pc:spChg chg="add">
          <ac:chgData name="Eduviges Rodriguez" userId="583417c4e22d7a4c" providerId="LiveId" clId="{A1BB242E-EE5D-4D46-8987-BC9961B15BC9}" dt="2020-08-10T16:30:16.838" v="1766" actId="26606"/>
          <ac:spMkLst>
            <pc:docMk/>
            <pc:sldMk cId="3803892423" sldId="275"/>
            <ac:spMk id="16" creationId="{C8C53F47-DF50-454F-A5A6-6B969748D972}"/>
          </ac:spMkLst>
        </pc:spChg>
        <pc:picChg chg="add">
          <ac:chgData name="Eduviges Rodriguez" userId="583417c4e22d7a4c" providerId="LiveId" clId="{A1BB242E-EE5D-4D46-8987-BC9961B15BC9}" dt="2020-08-10T16:30:16.838" v="1766" actId="26606"/>
          <ac:picMkLst>
            <pc:docMk/>
            <pc:sldMk cId="3803892423" sldId="275"/>
            <ac:picMk id="18" creationId="{6A26901A-BC62-4A3A-A07A-65E1F3DDDEC6}"/>
          </ac:picMkLst>
        </pc:picChg>
      </pc:sldChg>
      <pc:sldChg chg="addSp modSp new mod setBg">
        <pc:chgData name="Eduviges Rodriguez" userId="583417c4e22d7a4c" providerId="LiveId" clId="{A1BB242E-EE5D-4D46-8987-BC9961B15BC9}" dt="2020-08-10T16:38:04.653" v="1940" actId="123"/>
        <pc:sldMkLst>
          <pc:docMk/>
          <pc:sldMk cId="2470796763" sldId="276"/>
        </pc:sldMkLst>
        <pc:spChg chg="mod">
          <ac:chgData name="Eduviges Rodriguez" userId="583417c4e22d7a4c" providerId="LiveId" clId="{A1BB242E-EE5D-4D46-8987-BC9961B15BC9}" dt="2020-08-10T16:38:04.653" v="1940" actId="123"/>
          <ac:spMkLst>
            <pc:docMk/>
            <pc:sldMk cId="2470796763" sldId="276"/>
            <ac:spMk id="2" creationId="{C48BBB04-F96A-4B73-A9DA-109E68724133}"/>
          </ac:spMkLst>
        </pc:spChg>
        <pc:spChg chg="mod">
          <ac:chgData name="Eduviges Rodriguez" userId="583417c4e22d7a4c" providerId="LiveId" clId="{A1BB242E-EE5D-4D46-8987-BC9961B15BC9}" dt="2020-08-10T16:37:48.673" v="1938" actId="26606"/>
          <ac:spMkLst>
            <pc:docMk/>
            <pc:sldMk cId="2470796763" sldId="276"/>
            <ac:spMk id="3" creationId="{FC264EED-66AF-4A9E-A871-5E0B97119BA2}"/>
          </ac:spMkLst>
        </pc:spChg>
        <pc:spChg chg="add">
          <ac:chgData name="Eduviges Rodriguez" userId="583417c4e22d7a4c" providerId="LiveId" clId="{A1BB242E-EE5D-4D46-8987-BC9961B15BC9}" dt="2020-08-10T16:37:48.673" v="1938" actId="26606"/>
          <ac:spMkLst>
            <pc:docMk/>
            <pc:sldMk cId="2470796763" sldId="276"/>
            <ac:spMk id="8" creationId="{08E7A6F0-5CD3-481E-B0F2-E7F99FE675B0}"/>
          </ac:spMkLst>
        </pc:spChg>
        <pc:spChg chg="add">
          <ac:chgData name="Eduviges Rodriguez" userId="583417c4e22d7a4c" providerId="LiveId" clId="{A1BB242E-EE5D-4D46-8987-BC9961B15BC9}" dt="2020-08-10T16:37:48.673" v="1938" actId="26606"/>
          <ac:spMkLst>
            <pc:docMk/>
            <pc:sldMk cId="2470796763" sldId="276"/>
            <ac:spMk id="10" creationId="{511290DF-4975-4FCD-8B8D-BBC86B836668}"/>
          </ac:spMkLst>
        </pc:spChg>
        <pc:spChg chg="add">
          <ac:chgData name="Eduviges Rodriguez" userId="583417c4e22d7a4c" providerId="LiveId" clId="{A1BB242E-EE5D-4D46-8987-BC9961B15BC9}" dt="2020-08-10T16:37:48.673" v="1938" actId="26606"/>
          <ac:spMkLst>
            <pc:docMk/>
            <pc:sldMk cId="2470796763" sldId="276"/>
            <ac:spMk id="16" creationId="{D9FE1511-6E1B-4F0E-8FF0-958527181CC9}"/>
          </ac:spMkLst>
        </pc:spChg>
        <pc:grpChg chg="add">
          <ac:chgData name="Eduviges Rodriguez" userId="583417c4e22d7a4c" providerId="LiveId" clId="{A1BB242E-EE5D-4D46-8987-BC9961B15BC9}" dt="2020-08-10T16:37:48.673" v="1938" actId="26606"/>
          <ac:grpSpMkLst>
            <pc:docMk/>
            <pc:sldMk cId="2470796763" sldId="276"/>
            <ac:grpSpMk id="12" creationId="{357CA18A-A333-4DCB-842B-76827D2ECB24}"/>
          </ac:grpSpMkLst>
        </pc:grpChg>
        <pc:picChg chg="add">
          <ac:chgData name="Eduviges Rodriguez" userId="583417c4e22d7a4c" providerId="LiveId" clId="{A1BB242E-EE5D-4D46-8987-BC9961B15BC9}" dt="2020-08-10T16:37:48.673" v="1938" actId="26606"/>
          <ac:picMkLst>
            <pc:docMk/>
            <pc:sldMk cId="2470796763" sldId="276"/>
            <ac:picMk id="18" creationId="{025CEF6D-5E98-4B5C-A10F-7459C1EEF10E}"/>
          </ac:picMkLst>
        </pc:picChg>
        <pc:cxnChg chg="add">
          <ac:chgData name="Eduviges Rodriguez" userId="583417c4e22d7a4c" providerId="LiveId" clId="{A1BB242E-EE5D-4D46-8987-BC9961B15BC9}" dt="2020-08-10T16:37:48.673" v="1938" actId="26606"/>
          <ac:cxnSpMkLst>
            <pc:docMk/>
            <pc:sldMk cId="2470796763" sldId="276"/>
            <ac:cxnSpMk id="20" creationId="{05C73161-1E4E-4E6A-91B2-E885CF8FFBA6}"/>
          </ac:cxnSpMkLst>
        </pc:cxnChg>
      </pc:sldChg>
      <pc:sldChg chg="addSp delSp modSp new mod setBg modAnim">
        <pc:chgData name="Eduviges Rodriguez" userId="583417c4e22d7a4c" providerId="LiveId" clId="{A1BB242E-EE5D-4D46-8987-BC9961B15BC9}" dt="2020-08-10T17:09:44.697" v="2523"/>
        <pc:sldMkLst>
          <pc:docMk/>
          <pc:sldMk cId="3554173597" sldId="277"/>
        </pc:sldMkLst>
        <pc:spChg chg="mod">
          <ac:chgData name="Eduviges Rodriguez" userId="583417c4e22d7a4c" providerId="LiveId" clId="{A1BB242E-EE5D-4D46-8987-BC9961B15BC9}" dt="2020-08-10T17:09:33.492" v="2521" actId="13822"/>
          <ac:spMkLst>
            <pc:docMk/>
            <pc:sldMk cId="3554173597" sldId="277"/>
            <ac:spMk id="2" creationId="{D9530760-6BF1-476C-A577-1E4B1C8007FF}"/>
          </ac:spMkLst>
        </pc:spChg>
        <pc:spChg chg="mod">
          <ac:chgData name="Eduviges Rodriguez" userId="583417c4e22d7a4c" providerId="LiveId" clId="{A1BB242E-EE5D-4D46-8987-BC9961B15BC9}" dt="2020-08-10T16:39:03.345" v="1954" actId="26606"/>
          <ac:spMkLst>
            <pc:docMk/>
            <pc:sldMk cId="3554173597" sldId="277"/>
            <ac:spMk id="3" creationId="{B353F481-A986-4937-B308-7C17EF908949}"/>
          </ac:spMkLst>
        </pc:spChg>
        <pc:spChg chg="add del">
          <ac:chgData name="Eduviges Rodriguez" userId="583417c4e22d7a4c" providerId="LiveId" clId="{A1BB242E-EE5D-4D46-8987-BC9961B15BC9}" dt="2020-08-10T16:39:03.321" v="1953" actId="26606"/>
          <ac:spMkLst>
            <pc:docMk/>
            <pc:sldMk cId="3554173597" sldId="277"/>
            <ac:spMk id="8" creationId="{F63C748C-967B-4A7B-A90F-3EDD0F485AC6}"/>
          </ac:spMkLst>
        </pc:spChg>
        <pc:spChg chg="add del">
          <ac:chgData name="Eduviges Rodriguez" userId="583417c4e22d7a4c" providerId="LiveId" clId="{A1BB242E-EE5D-4D46-8987-BC9961B15BC9}" dt="2020-08-10T16:39:03.321" v="1953" actId="26606"/>
          <ac:spMkLst>
            <pc:docMk/>
            <pc:sldMk cId="3554173597" sldId="277"/>
            <ac:spMk id="10" creationId="{C0143637-4934-44E4-B909-BAF1E7B27972}"/>
          </ac:spMkLst>
        </pc:spChg>
        <pc:spChg chg="add">
          <ac:chgData name="Eduviges Rodriguez" userId="583417c4e22d7a4c" providerId="LiveId" clId="{A1BB242E-EE5D-4D46-8987-BC9961B15BC9}" dt="2020-08-10T16:39:03.345" v="1954" actId="26606"/>
          <ac:spMkLst>
            <pc:docMk/>
            <pc:sldMk cId="3554173597" sldId="277"/>
            <ac:spMk id="13" creationId="{E9E5E629-7060-41F9-8B50-02B2E85F7DF0}"/>
          </ac:spMkLst>
        </pc:spChg>
        <pc:spChg chg="add">
          <ac:chgData name="Eduviges Rodriguez" userId="583417c4e22d7a4c" providerId="LiveId" clId="{A1BB242E-EE5D-4D46-8987-BC9961B15BC9}" dt="2020-08-10T16:39:03.345" v="1954" actId="26606"/>
          <ac:spMkLst>
            <pc:docMk/>
            <pc:sldMk cId="3554173597" sldId="277"/>
            <ac:spMk id="14" creationId="{D1598E19-BACC-4AD6-8E51-F08B186A0179}"/>
          </ac:spMkLst>
        </pc:spChg>
        <pc:grpChg chg="add">
          <ac:chgData name="Eduviges Rodriguez" userId="583417c4e22d7a4c" providerId="LiveId" clId="{A1BB242E-EE5D-4D46-8987-BC9961B15BC9}" dt="2020-08-10T16:39:03.345" v="1954" actId="26606"/>
          <ac:grpSpMkLst>
            <pc:docMk/>
            <pc:sldMk cId="3554173597" sldId="277"/>
            <ac:grpSpMk id="15" creationId="{F0A74D93-ED7F-4633-8594-99D9FA43DA13}"/>
          </ac:grpSpMkLst>
        </pc:grpChg>
      </pc:sldChg>
      <pc:sldChg chg="addSp modSp new mod setBg">
        <pc:chgData name="Eduviges Rodriguez" userId="583417c4e22d7a4c" providerId="LiveId" clId="{A1BB242E-EE5D-4D46-8987-BC9961B15BC9}" dt="2020-08-10T16:44:41.914" v="2045" actId="20577"/>
        <pc:sldMkLst>
          <pc:docMk/>
          <pc:sldMk cId="2113645304" sldId="278"/>
        </pc:sldMkLst>
        <pc:spChg chg="mod">
          <ac:chgData name="Eduviges Rodriguez" userId="583417c4e22d7a4c" providerId="LiveId" clId="{A1BB242E-EE5D-4D46-8987-BC9961B15BC9}" dt="2020-08-10T16:44:19.616" v="2039" actId="26606"/>
          <ac:spMkLst>
            <pc:docMk/>
            <pc:sldMk cId="2113645304" sldId="278"/>
            <ac:spMk id="2" creationId="{3EC98B5A-4B1E-4715-9758-ABD757D75693}"/>
          </ac:spMkLst>
        </pc:spChg>
        <pc:spChg chg="mod">
          <ac:chgData name="Eduviges Rodriguez" userId="583417c4e22d7a4c" providerId="LiveId" clId="{A1BB242E-EE5D-4D46-8987-BC9961B15BC9}" dt="2020-08-10T16:44:41.914" v="2045" actId="20577"/>
          <ac:spMkLst>
            <pc:docMk/>
            <pc:sldMk cId="2113645304" sldId="278"/>
            <ac:spMk id="3" creationId="{C4DC2BC4-4144-462B-A4BB-17D1E8832485}"/>
          </ac:spMkLst>
        </pc:spChg>
        <pc:spChg chg="add">
          <ac:chgData name="Eduviges Rodriguez" userId="583417c4e22d7a4c" providerId="LiveId" clId="{A1BB242E-EE5D-4D46-8987-BC9961B15BC9}" dt="2020-08-10T16:44:19.616" v="2039" actId="26606"/>
          <ac:spMkLst>
            <pc:docMk/>
            <pc:sldMk cId="2113645304" sldId="278"/>
            <ac:spMk id="8" creationId="{08E7A6F0-5CD3-481E-B0F2-E7F99FE675B0}"/>
          </ac:spMkLst>
        </pc:spChg>
        <pc:spChg chg="add">
          <ac:chgData name="Eduviges Rodriguez" userId="583417c4e22d7a4c" providerId="LiveId" clId="{A1BB242E-EE5D-4D46-8987-BC9961B15BC9}" dt="2020-08-10T16:44:19.616" v="2039" actId="26606"/>
          <ac:spMkLst>
            <pc:docMk/>
            <pc:sldMk cId="2113645304" sldId="278"/>
            <ac:spMk id="10" creationId="{511290DF-4975-4FCD-8B8D-BBC86B836668}"/>
          </ac:spMkLst>
        </pc:spChg>
        <pc:spChg chg="add">
          <ac:chgData name="Eduviges Rodriguez" userId="583417c4e22d7a4c" providerId="LiveId" clId="{A1BB242E-EE5D-4D46-8987-BC9961B15BC9}" dt="2020-08-10T16:44:19.616" v="2039" actId="26606"/>
          <ac:spMkLst>
            <pc:docMk/>
            <pc:sldMk cId="2113645304" sldId="278"/>
            <ac:spMk id="16" creationId="{D9FE1511-6E1B-4F0E-8FF0-958527181CC9}"/>
          </ac:spMkLst>
        </pc:spChg>
        <pc:grpChg chg="add">
          <ac:chgData name="Eduviges Rodriguez" userId="583417c4e22d7a4c" providerId="LiveId" clId="{A1BB242E-EE5D-4D46-8987-BC9961B15BC9}" dt="2020-08-10T16:44:19.616" v="2039" actId="26606"/>
          <ac:grpSpMkLst>
            <pc:docMk/>
            <pc:sldMk cId="2113645304" sldId="278"/>
            <ac:grpSpMk id="12" creationId="{357CA18A-A333-4DCB-842B-76827D2ECB24}"/>
          </ac:grpSpMkLst>
        </pc:grpChg>
        <pc:picChg chg="add">
          <ac:chgData name="Eduviges Rodriguez" userId="583417c4e22d7a4c" providerId="LiveId" clId="{A1BB242E-EE5D-4D46-8987-BC9961B15BC9}" dt="2020-08-10T16:44:19.616" v="2039" actId="26606"/>
          <ac:picMkLst>
            <pc:docMk/>
            <pc:sldMk cId="2113645304" sldId="278"/>
            <ac:picMk id="18" creationId="{025CEF6D-5E98-4B5C-A10F-7459C1EEF10E}"/>
          </ac:picMkLst>
        </pc:picChg>
        <pc:cxnChg chg="add">
          <ac:chgData name="Eduviges Rodriguez" userId="583417c4e22d7a4c" providerId="LiveId" clId="{A1BB242E-EE5D-4D46-8987-BC9961B15BC9}" dt="2020-08-10T16:44:19.616" v="2039" actId="26606"/>
          <ac:cxnSpMkLst>
            <pc:docMk/>
            <pc:sldMk cId="2113645304" sldId="278"/>
            <ac:cxnSpMk id="20" creationId="{05C73161-1E4E-4E6A-91B2-E885CF8FFBA6}"/>
          </ac:cxnSpMkLst>
        </pc:cxnChg>
      </pc:sldChg>
      <pc:sldChg chg="addSp delSp modSp new mod modAnim">
        <pc:chgData name="Eduviges Rodriguez" userId="583417c4e22d7a4c" providerId="LiveId" clId="{A1BB242E-EE5D-4D46-8987-BC9961B15BC9}" dt="2020-08-10T20:32:32.959" v="2589"/>
        <pc:sldMkLst>
          <pc:docMk/>
          <pc:sldMk cId="1245920533" sldId="279"/>
        </pc:sldMkLst>
        <pc:spChg chg="del">
          <ac:chgData name="Eduviges Rodriguez" userId="583417c4e22d7a4c" providerId="LiveId" clId="{A1BB242E-EE5D-4D46-8987-BC9961B15BC9}" dt="2020-08-10T19:59:35.587" v="2545" actId="478"/>
          <ac:spMkLst>
            <pc:docMk/>
            <pc:sldMk cId="1245920533" sldId="279"/>
            <ac:spMk id="2" creationId="{F47AD044-03EA-4A9A-A2BA-7036CA462703}"/>
          </ac:spMkLst>
        </pc:spChg>
        <pc:spChg chg="del">
          <ac:chgData name="Eduviges Rodriguez" userId="583417c4e22d7a4c" providerId="LiveId" clId="{A1BB242E-EE5D-4D46-8987-BC9961B15BC9}" dt="2020-08-10T19:59:33.173" v="2544" actId="478"/>
          <ac:spMkLst>
            <pc:docMk/>
            <pc:sldMk cId="1245920533" sldId="279"/>
            <ac:spMk id="3" creationId="{5696CB56-EDEF-4958-AE47-67301D38A183}"/>
          </ac:spMkLst>
        </pc:spChg>
        <pc:spChg chg="add del">
          <ac:chgData name="Eduviges Rodriguez" userId="583417c4e22d7a4c" providerId="LiveId" clId="{A1BB242E-EE5D-4D46-8987-BC9961B15BC9}" dt="2020-08-10T19:59:54.903" v="2547" actId="478"/>
          <ac:spMkLst>
            <pc:docMk/>
            <pc:sldMk cId="1245920533" sldId="279"/>
            <ac:spMk id="5" creationId="{A9098D31-7F56-4F85-9225-FF32C724AE41}"/>
          </ac:spMkLst>
        </pc:spChg>
        <pc:spChg chg="add mod">
          <ac:chgData name="Eduviges Rodriguez" userId="583417c4e22d7a4c" providerId="LiveId" clId="{A1BB242E-EE5D-4D46-8987-BC9961B15BC9}" dt="2020-08-10T20:00:19.573" v="2550" actId="13822"/>
          <ac:spMkLst>
            <pc:docMk/>
            <pc:sldMk cId="1245920533" sldId="279"/>
            <ac:spMk id="7" creationId="{B41CA8CD-3175-4F0E-BE9B-C333F13AC7EF}"/>
          </ac:spMkLst>
        </pc:spChg>
        <pc:spChg chg="add mod">
          <ac:chgData name="Eduviges Rodriguez" userId="583417c4e22d7a4c" providerId="LiveId" clId="{A1BB242E-EE5D-4D46-8987-BC9961B15BC9}" dt="2020-08-10T20:00:53.223" v="2553" actId="13822"/>
          <ac:spMkLst>
            <pc:docMk/>
            <pc:sldMk cId="1245920533" sldId="279"/>
            <ac:spMk id="9" creationId="{D0007B41-19C4-40A4-A88A-E64688A31F87}"/>
          </ac:spMkLst>
        </pc:spChg>
        <pc:spChg chg="add mod">
          <ac:chgData name="Eduviges Rodriguez" userId="583417c4e22d7a4c" providerId="LiveId" clId="{A1BB242E-EE5D-4D46-8987-BC9961B15BC9}" dt="2020-08-10T20:01:17.615" v="2556" actId="13822"/>
          <ac:spMkLst>
            <pc:docMk/>
            <pc:sldMk cId="1245920533" sldId="279"/>
            <ac:spMk id="11" creationId="{7ACBBA50-8C68-4428-8C10-EEAE7190BCD3}"/>
          </ac:spMkLst>
        </pc:spChg>
        <pc:spChg chg="add mod">
          <ac:chgData name="Eduviges Rodriguez" userId="583417c4e22d7a4c" providerId="LiveId" clId="{A1BB242E-EE5D-4D46-8987-BC9961B15BC9}" dt="2020-08-10T20:01:51.561" v="2559" actId="13822"/>
          <ac:spMkLst>
            <pc:docMk/>
            <pc:sldMk cId="1245920533" sldId="279"/>
            <ac:spMk id="13" creationId="{DD82C872-2353-4BAD-B6B0-1B6920D180E3}"/>
          </ac:spMkLst>
        </pc:spChg>
        <pc:spChg chg="add mod">
          <ac:chgData name="Eduviges Rodriguez" userId="583417c4e22d7a4c" providerId="LiveId" clId="{A1BB242E-EE5D-4D46-8987-BC9961B15BC9}" dt="2020-08-10T20:02:22.191" v="2562" actId="13822"/>
          <ac:spMkLst>
            <pc:docMk/>
            <pc:sldMk cId="1245920533" sldId="279"/>
            <ac:spMk id="15" creationId="{6444263D-FEEC-4B61-95AF-B1A9684F7B0A}"/>
          </ac:spMkLst>
        </pc:spChg>
        <pc:picChg chg="add mod">
          <ac:chgData name="Eduviges Rodriguez" userId="583417c4e22d7a4c" providerId="LiveId" clId="{A1BB242E-EE5D-4D46-8987-BC9961B15BC9}" dt="2020-08-10T20:02:39.549" v="2564" actId="1076"/>
          <ac:picMkLst>
            <pc:docMk/>
            <pc:sldMk cId="1245920533" sldId="279"/>
            <ac:picMk id="17" creationId="{AED5CDE2-FC80-4911-8D52-69DDDE3AEE5E}"/>
          </ac:picMkLst>
        </pc:picChg>
      </pc:sldChg>
      <pc:sldChg chg="new add del">
        <pc:chgData name="Eduviges Rodriguez" userId="583417c4e22d7a4c" providerId="LiveId" clId="{A1BB242E-EE5D-4D46-8987-BC9961B15BC9}" dt="2020-08-10T16:48:43.823" v="2079" actId="680"/>
        <pc:sldMkLst>
          <pc:docMk/>
          <pc:sldMk cId="2476027086" sldId="279"/>
        </pc:sldMkLst>
      </pc:sldChg>
      <pc:sldChg chg="new del">
        <pc:chgData name="Eduviges Rodriguez" userId="583417c4e22d7a4c" providerId="LiveId" clId="{A1BB242E-EE5D-4D46-8987-BC9961B15BC9}" dt="2020-08-10T16:50:13.083" v="2115" actId="680"/>
        <pc:sldMkLst>
          <pc:docMk/>
          <pc:sldMk cId="3369174321"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0A4D37-667E-4A98-9ED8-0CD8238AABAE}"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E1DF172C-AB3F-4E15-9454-F9A0C40BAAAB}">
      <dgm:prSet/>
      <dgm:spPr/>
      <dgm:t>
        <a:bodyPr/>
        <a:lstStyle/>
        <a:p>
          <a:r>
            <a:rPr lang="es-MX"/>
            <a:t>Uso de la x </a:t>
          </a:r>
          <a:endParaRPr lang="en-US"/>
        </a:p>
      </dgm:t>
    </dgm:pt>
    <dgm:pt modelId="{AF481C5D-60C4-4748-A5C7-219539C76B46}" type="parTrans" cxnId="{8A4BCA86-C989-4DC8-9A54-43D7290B50B9}">
      <dgm:prSet/>
      <dgm:spPr/>
      <dgm:t>
        <a:bodyPr/>
        <a:lstStyle/>
        <a:p>
          <a:endParaRPr lang="en-US"/>
        </a:p>
      </dgm:t>
    </dgm:pt>
    <dgm:pt modelId="{D461E624-2A17-4C89-94DA-90DFF9BD9ED3}" type="sibTrans" cxnId="{8A4BCA86-C989-4DC8-9A54-43D7290B50B9}">
      <dgm:prSet/>
      <dgm:spPr/>
      <dgm:t>
        <a:bodyPr/>
        <a:lstStyle/>
        <a:p>
          <a:endParaRPr lang="en-US"/>
        </a:p>
      </dgm:t>
    </dgm:pt>
    <dgm:pt modelId="{70A1BFB0-007A-48CA-B21B-A657756287CD}">
      <dgm:prSet/>
      <dgm:spPr/>
      <dgm:t>
        <a:bodyPr/>
        <a:lstStyle/>
        <a:p>
          <a:r>
            <a:rPr lang="es-MX"/>
            <a:t>Las palabras que empiezan por el prefijo ex. Ejemplo: extranjero, expresidente, extremo.</a:t>
          </a:r>
          <a:endParaRPr lang="en-US"/>
        </a:p>
      </dgm:t>
    </dgm:pt>
    <dgm:pt modelId="{00033DF8-50B9-4AC6-81E9-5A691DA219FB}" type="parTrans" cxnId="{80A5191D-8807-4C19-B3A5-3A526D8D82F4}">
      <dgm:prSet/>
      <dgm:spPr/>
      <dgm:t>
        <a:bodyPr/>
        <a:lstStyle/>
        <a:p>
          <a:endParaRPr lang="en-US"/>
        </a:p>
      </dgm:t>
    </dgm:pt>
    <dgm:pt modelId="{0653A619-A672-4DA3-8613-3FAD5341CEFB}" type="sibTrans" cxnId="{80A5191D-8807-4C19-B3A5-3A526D8D82F4}">
      <dgm:prSet/>
      <dgm:spPr/>
      <dgm:t>
        <a:bodyPr/>
        <a:lstStyle/>
        <a:p>
          <a:endParaRPr lang="en-US"/>
        </a:p>
      </dgm:t>
    </dgm:pt>
    <dgm:pt modelId="{6580522E-2147-4CED-93C1-C2417EF10EAD}">
      <dgm:prSet/>
      <dgm:spPr/>
      <dgm:t>
        <a:bodyPr/>
        <a:lstStyle/>
        <a:p>
          <a:r>
            <a:rPr lang="es-MX"/>
            <a:t>Las palabras que empiezan por el prefijo extra. Ejemplo: extraterrestre, extraordinario. </a:t>
          </a:r>
          <a:endParaRPr lang="en-US"/>
        </a:p>
      </dgm:t>
    </dgm:pt>
    <dgm:pt modelId="{23B26089-7DA2-4A72-B9EE-1F401F64A696}" type="parTrans" cxnId="{1F227478-7903-41A2-A717-024BA5E9C36D}">
      <dgm:prSet/>
      <dgm:spPr/>
      <dgm:t>
        <a:bodyPr/>
        <a:lstStyle/>
        <a:p>
          <a:endParaRPr lang="en-US"/>
        </a:p>
      </dgm:t>
    </dgm:pt>
    <dgm:pt modelId="{B1EDD6F7-6190-4B50-B5DD-39D78F4B56B6}" type="sibTrans" cxnId="{1F227478-7903-41A2-A717-024BA5E9C36D}">
      <dgm:prSet/>
      <dgm:spPr/>
      <dgm:t>
        <a:bodyPr/>
        <a:lstStyle/>
        <a:p>
          <a:endParaRPr lang="en-US"/>
        </a:p>
      </dgm:t>
    </dgm:pt>
    <dgm:pt modelId="{4A136B75-F580-4AFC-9A00-56B651D1F848}">
      <dgm:prSet/>
      <dgm:spPr/>
      <dgm:t>
        <a:bodyPr/>
        <a:lstStyle/>
        <a:p>
          <a:r>
            <a:rPr lang="es-MX"/>
            <a:t>Las palabras que empiezan por la sílaba ex seguida del grupo pl. Excepto esplendor. Ejemplo: explicar, explorar. </a:t>
          </a:r>
          <a:endParaRPr lang="en-US"/>
        </a:p>
      </dgm:t>
    </dgm:pt>
    <dgm:pt modelId="{E58B2720-F1F9-4170-8BE4-C526C4EA73D7}" type="parTrans" cxnId="{EFE0BF63-CCA3-4174-8796-896DCE3AE22E}">
      <dgm:prSet/>
      <dgm:spPr/>
      <dgm:t>
        <a:bodyPr/>
        <a:lstStyle/>
        <a:p>
          <a:endParaRPr lang="en-US"/>
        </a:p>
      </dgm:t>
    </dgm:pt>
    <dgm:pt modelId="{44F4C1EE-FC7F-4056-91A0-5B91DBCC42E4}" type="sibTrans" cxnId="{EFE0BF63-CCA3-4174-8796-896DCE3AE22E}">
      <dgm:prSet/>
      <dgm:spPr/>
      <dgm:t>
        <a:bodyPr/>
        <a:lstStyle/>
        <a:p>
          <a:endParaRPr lang="en-US"/>
        </a:p>
      </dgm:t>
    </dgm:pt>
    <dgm:pt modelId="{87D5A22A-DC56-4A3C-9A34-C73260C4014D}">
      <dgm:prSet/>
      <dgm:spPr/>
      <dgm:t>
        <a:bodyPr/>
        <a:lstStyle/>
        <a:p>
          <a:r>
            <a:rPr lang="es-MX"/>
            <a:t>Las palabras que empiezan por la silaba ex seguida del grupo pr. Ejemplo: exprimir, expreso.</a:t>
          </a:r>
          <a:endParaRPr lang="en-US"/>
        </a:p>
      </dgm:t>
    </dgm:pt>
    <dgm:pt modelId="{EEE8B817-EC76-4D15-BE89-10A2E305DA22}" type="parTrans" cxnId="{26F9E429-D89F-4310-BB1F-0772E3E99FAD}">
      <dgm:prSet/>
      <dgm:spPr/>
      <dgm:t>
        <a:bodyPr/>
        <a:lstStyle/>
        <a:p>
          <a:endParaRPr lang="en-US"/>
        </a:p>
      </dgm:t>
    </dgm:pt>
    <dgm:pt modelId="{D90C297E-D26E-48A0-907C-A2B9435F2495}" type="sibTrans" cxnId="{26F9E429-D89F-4310-BB1F-0772E3E99FAD}">
      <dgm:prSet/>
      <dgm:spPr/>
      <dgm:t>
        <a:bodyPr/>
        <a:lstStyle/>
        <a:p>
          <a:endParaRPr lang="en-US"/>
        </a:p>
      </dgm:t>
    </dgm:pt>
    <dgm:pt modelId="{C3CBA6FE-8683-41E8-B851-0F5089B9BB5E}">
      <dgm:prSet/>
      <dgm:spPr/>
      <dgm:t>
        <a:bodyPr/>
        <a:lstStyle/>
        <a:p>
          <a:r>
            <a:rPr lang="es-MX"/>
            <a:t>Uso de la z</a:t>
          </a:r>
          <a:endParaRPr lang="en-US"/>
        </a:p>
      </dgm:t>
    </dgm:pt>
    <dgm:pt modelId="{6A19F886-942F-4355-A602-E02E165BA184}" type="parTrans" cxnId="{1FC980EF-7351-4768-90AD-2E306AFB5562}">
      <dgm:prSet/>
      <dgm:spPr/>
      <dgm:t>
        <a:bodyPr/>
        <a:lstStyle/>
        <a:p>
          <a:endParaRPr lang="en-US"/>
        </a:p>
      </dgm:t>
    </dgm:pt>
    <dgm:pt modelId="{C7C45FDA-4E4D-4E67-A682-EFCBF87E9EB9}" type="sibTrans" cxnId="{1FC980EF-7351-4768-90AD-2E306AFB5562}">
      <dgm:prSet/>
      <dgm:spPr/>
      <dgm:t>
        <a:bodyPr/>
        <a:lstStyle/>
        <a:p>
          <a:endParaRPr lang="en-US"/>
        </a:p>
      </dgm:t>
    </dgm:pt>
    <dgm:pt modelId="{70347005-9DBF-4377-ADCD-417362A2B535}">
      <dgm:prSet/>
      <dgm:spPr/>
      <dgm:t>
        <a:bodyPr/>
        <a:lstStyle/>
        <a:p>
          <a:r>
            <a:rPr lang="es-MX"/>
            <a:t>Se escriben con z las terminaciones azo, aza. Ejemplo: pedazo, terraza.</a:t>
          </a:r>
          <a:endParaRPr lang="en-US"/>
        </a:p>
      </dgm:t>
    </dgm:pt>
    <dgm:pt modelId="{F227E374-D399-40EC-A7F2-88463304E7D1}" type="parTrans" cxnId="{7852CF5A-F3D9-4566-9C06-38A51CA46F6D}">
      <dgm:prSet/>
      <dgm:spPr/>
      <dgm:t>
        <a:bodyPr/>
        <a:lstStyle/>
        <a:p>
          <a:endParaRPr lang="en-US"/>
        </a:p>
      </dgm:t>
    </dgm:pt>
    <dgm:pt modelId="{C854AD60-9059-4FFA-A952-5DA585254EF4}" type="sibTrans" cxnId="{7852CF5A-F3D9-4566-9C06-38A51CA46F6D}">
      <dgm:prSet/>
      <dgm:spPr/>
      <dgm:t>
        <a:bodyPr/>
        <a:lstStyle/>
        <a:p>
          <a:endParaRPr lang="en-US"/>
        </a:p>
      </dgm:t>
    </dgm:pt>
    <dgm:pt modelId="{129E4D85-FF89-4A95-8A6D-B8DBAEE4134A}">
      <dgm:prSet/>
      <dgm:spPr/>
      <dgm:t>
        <a:bodyPr/>
        <a:lstStyle/>
        <a:p>
          <a:r>
            <a:rPr lang="es-MX"/>
            <a:t>Los sustantivos terminados en azgo, ez, eza. Ejemplo: hallazgo, noviazgo, pobreza, lucidez. </a:t>
          </a:r>
          <a:endParaRPr lang="en-US"/>
        </a:p>
      </dgm:t>
    </dgm:pt>
    <dgm:pt modelId="{90F4BDE2-FF21-4620-97E8-0905FDCF074A}" type="parTrans" cxnId="{662C49B2-1A0F-43AB-B71A-C6BD2C97466C}">
      <dgm:prSet/>
      <dgm:spPr/>
      <dgm:t>
        <a:bodyPr/>
        <a:lstStyle/>
        <a:p>
          <a:endParaRPr lang="en-US"/>
        </a:p>
      </dgm:t>
    </dgm:pt>
    <dgm:pt modelId="{414510E1-F544-4747-AA39-A49D4D45D2C6}" type="sibTrans" cxnId="{662C49B2-1A0F-43AB-B71A-C6BD2C97466C}">
      <dgm:prSet/>
      <dgm:spPr/>
      <dgm:t>
        <a:bodyPr/>
        <a:lstStyle/>
        <a:p>
          <a:endParaRPr lang="en-US"/>
        </a:p>
      </dgm:t>
    </dgm:pt>
    <dgm:pt modelId="{B82C6FEC-AC0C-49C3-935B-BFD9C36C1961}">
      <dgm:prSet/>
      <dgm:spPr/>
      <dgm:t>
        <a:bodyPr/>
        <a:lstStyle/>
        <a:p>
          <a:r>
            <a:rPr lang="es-MX"/>
            <a:t>Los sustantivos derivados que terminan en  anza, eza, ez. Ejemplo: esperanza, grandeza, honradez.</a:t>
          </a:r>
          <a:endParaRPr lang="en-US"/>
        </a:p>
      </dgm:t>
    </dgm:pt>
    <dgm:pt modelId="{23C3AFB2-61A7-42F3-B89E-26268E279EEE}" type="parTrans" cxnId="{35CB4050-490D-404E-B331-A075FCB8E5D7}">
      <dgm:prSet/>
      <dgm:spPr/>
      <dgm:t>
        <a:bodyPr/>
        <a:lstStyle/>
        <a:p>
          <a:endParaRPr lang="en-US"/>
        </a:p>
      </dgm:t>
    </dgm:pt>
    <dgm:pt modelId="{BB76C782-BF01-46F3-87E9-D5F8823E21E0}" type="sibTrans" cxnId="{35CB4050-490D-404E-B331-A075FCB8E5D7}">
      <dgm:prSet/>
      <dgm:spPr/>
      <dgm:t>
        <a:bodyPr/>
        <a:lstStyle/>
        <a:p>
          <a:endParaRPr lang="en-US"/>
        </a:p>
      </dgm:t>
    </dgm:pt>
    <dgm:pt modelId="{E3C4C23A-99DE-47E6-8A09-77C441A294EB}" type="pres">
      <dgm:prSet presAssocID="{EC0A4D37-667E-4A98-9ED8-0CD8238AABAE}" presName="diagram" presStyleCnt="0">
        <dgm:presLayoutVars>
          <dgm:dir/>
          <dgm:resizeHandles val="exact"/>
        </dgm:presLayoutVars>
      </dgm:prSet>
      <dgm:spPr/>
    </dgm:pt>
    <dgm:pt modelId="{24703DF3-43D0-46DB-83A8-D3C96B275FA1}" type="pres">
      <dgm:prSet presAssocID="{E1DF172C-AB3F-4E15-9454-F9A0C40BAAAB}" presName="node" presStyleLbl="node1" presStyleIdx="0" presStyleCnt="9">
        <dgm:presLayoutVars>
          <dgm:bulletEnabled val="1"/>
        </dgm:presLayoutVars>
      </dgm:prSet>
      <dgm:spPr/>
    </dgm:pt>
    <dgm:pt modelId="{08C21913-FC8D-4CF8-AC7A-39C9BCBAFCEC}" type="pres">
      <dgm:prSet presAssocID="{D461E624-2A17-4C89-94DA-90DFF9BD9ED3}" presName="sibTrans" presStyleCnt="0"/>
      <dgm:spPr/>
    </dgm:pt>
    <dgm:pt modelId="{34BB9098-31AB-4D1A-8982-B774E058B22B}" type="pres">
      <dgm:prSet presAssocID="{70A1BFB0-007A-48CA-B21B-A657756287CD}" presName="node" presStyleLbl="node1" presStyleIdx="1" presStyleCnt="9">
        <dgm:presLayoutVars>
          <dgm:bulletEnabled val="1"/>
        </dgm:presLayoutVars>
      </dgm:prSet>
      <dgm:spPr/>
    </dgm:pt>
    <dgm:pt modelId="{E154CE5B-55DD-44CE-9E31-EFDC478C2B1A}" type="pres">
      <dgm:prSet presAssocID="{0653A619-A672-4DA3-8613-3FAD5341CEFB}" presName="sibTrans" presStyleCnt="0"/>
      <dgm:spPr/>
    </dgm:pt>
    <dgm:pt modelId="{8E8AB227-55B8-4A12-845A-C7AD8FF750A9}" type="pres">
      <dgm:prSet presAssocID="{6580522E-2147-4CED-93C1-C2417EF10EAD}" presName="node" presStyleLbl="node1" presStyleIdx="2" presStyleCnt="9">
        <dgm:presLayoutVars>
          <dgm:bulletEnabled val="1"/>
        </dgm:presLayoutVars>
      </dgm:prSet>
      <dgm:spPr/>
    </dgm:pt>
    <dgm:pt modelId="{6F596B11-6BD5-4718-BB33-D0DB34529F2D}" type="pres">
      <dgm:prSet presAssocID="{B1EDD6F7-6190-4B50-B5DD-39D78F4B56B6}" presName="sibTrans" presStyleCnt="0"/>
      <dgm:spPr/>
    </dgm:pt>
    <dgm:pt modelId="{6C5AA966-EABF-40C3-96F2-01E42C818989}" type="pres">
      <dgm:prSet presAssocID="{4A136B75-F580-4AFC-9A00-56B651D1F848}" presName="node" presStyleLbl="node1" presStyleIdx="3" presStyleCnt="9">
        <dgm:presLayoutVars>
          <dgm:bulletEnabled val="1"/>
        </dgm:presLayoutVars>
      </dgm:prSet>
      <dgm:spPr/>
    </dgm:pt>
    <dgm:pt modelId="{4EFF55B9-F0B2-44C7-B926-75D47776564F}" type="pres">
      <dgm:prSet presAssocID="{44F4C1EE-FC7F-4056-91A0-5B91DBCC42E4}" presName="sibTrans" presStyleCnt="0"/>
      <dgm:spPr/>
    </dgm:pt>
    <dgm:pt modelId="{EB385830-3026-45AB-8155-81F341E604B7}" type="pres">
      <dgm:prSet presAssocID="{87D5A22A-DC56-4A3C-9A34-C73260C4014D}" presName="node" presStyleLbl="node1" presStyleIdx="4" presStyleCnt="9">
        <dgm:presLayoutVars>
          <dgm:bulletEnabled val="1"/>
        </dgm:presLayoutVars>
      </dgm:prSet>
      <dgm:spPr/>
    </dgm:pt>
    <dgm:pt modelId="{2D99282B-E0CA-4F65-AA22-99402EBCEACE}" type="pres">
      <dgm:prSet presAssocID="{D90C297E-D26E-48A0-907C-A2B9435F2495}" presName="sibTrans" presStyleCnt="0"/>
      <dgm:spPr/>
    </dgm:pt>
    <dgm:pt modelId="{C933FE6D-D6D7-4567-80CE-E2D70CF63E5E}" type="pres">
      <dgm:prSet presAssocID="{C3CBA6FE-8683-41E8-B851-0F5089B9BB5E}" presName="node" presStyleLbl="node1" presStyleIdx="5" presStyleCnt="9">
        <dgm:presLayoutVars>
          <dgm:bulletEnabled val="1"/>
        </dgm:presLayoutVars>
      </dgm:prSet>
      <dgm:spPr/>
    </dgm:pt>
    <dgm:pt modelId="{6CB0CBCF-37A9-4894-95EA-F17E12162936}" type="pres">
      <dgm:prSet presAssocID="{C7C45FDA-4E4D-4E67-A682-EFCBF87E9EB9}" presName="sibTrans" presStyleCnt="0"/>
      <dgm:spPr/>
    </dgm:pt>
    <dgm:pt modelId="{301ACED9-9F94-471B-8CF7-BB406A377CB0}" type="pres">
      <dgm:prSet presAssocID="{70347005-9DBF-4377-ADCD-417362A2B535}" presName="node" presStyleLbl="node1" presStyleIdx="6" presStyleCnt="9">
        <dgm:presLayoutVars>
          <dgm:bulletEnabled val="1"/>
        </dgm:presLayoutVars>
      </dgm:prSet>
      <dgm:spPr/>
    </dgm:pt>
    <dgm:pt modelId="{93BDD4C8-A86A-4F5A-8EE3-5CA23028BC00}" type="pres">
      <dgm:prSet presAssocID="{C854AD60-9059-4FFA-A952-5DA585254EF4}" presName="sibTrans" presStyleCnt="0"/>
      <dgm:spPr/>
    </dgm:pt>
    <dgm:pt modelId="{DAD29269-91C4-4448-B5DF-3F1721DBE8C5}" type="pres">
      <dgm:prSet presAssocID="{129E4D85-FF89-4A95-8A6D-B8DBAEE4134A}" presName="node" presStyleLbl="node1" presStyleIdx="7" presStyleCnt="9">
        <dgm:presLayoutVars>
          <dgm:bulletEnabled val="1"/>
        </dgm:presLayoutVars>
      </dgm:prSet>
      <dgm:spPr/>
    </dgm:pt>
    <dgm:pt modelId="{9865B0CA-F083-4CD5-99B1-6D1D5E9D5578}" type="pres">
      <dgm:prSet presAssocID="{414510E1-F544-4747-AA39-A49D4D45D2C6}" presName="sibTrans" presStyleCnt="0"/>
      <dgm:spPr/>
    </dgm:pt>
    <dgm:pt modelId="{73B4AD58-EF56-44AC-B9CA-5713D7407093}" type="pres">
      <dgm:prSet presAssocID="{B82C6FEC-AC0C-49C3-935B-BFD9C36C1961}" presName="node" presStyleLbl="node1" presStyleIdx="8" presStyleCnt="9">
        <dgm:presLayoutVars>
          <dgm:bulletEnabled val="1"/>
        </dgm:presLayoutVars>
      </dgm:prSet>
      <dgm:spPr/>
    </dgm:pt>
  </dgm:ptLst>
  <dgm:cxnLst>
    <dgm:cxn modelId="{80A5191D-8807-4C19-B3A5-3A526D8D82F4}" srcId="{EC0A4D37-667E-4A98-9ED8-0CD8238AABAE}" destId="{70A1BFB0-007A-48CA-B21B-A657756287CD}" srcOrd="1" destOrd="0" parTransId="{00033DF8-50B9-4AC6-81E9-5A691DA219FB}" sibTransId="{0653A619-A672-4DA3-8613-3FAD5341CEFB}"/>
    <dgm:cxn modelId="{26F9E429-D89F-4310-BB1F-0772E3E99FAD}" srcId="{EC0A4D37-667E-4A98-9ED8-0CD8238AABAE}" destId="{87D5A22A-DC56-4A3C-9A34-C73260C4014D}" srcOrd="4" destOrd="0" parTransId="{EEE8B817-EC76-4D15-BE89-10A2E305DA22}" sibTransId="{D90C297E-D26E-48A0-907C-A2B9435F2495}"/>
    <dgm:cxn modelId="{D554D239-EF76-4BB6-952D-CC1065E9B4D4}" type="presOf" srcId="{4A136B75-F580-4AFC-9A00-56B651D1F848}" destId="{6C5AA966-EABF-40C3-96F2-01E42C818989}" srcOrd="0" destOrd="0" presId="urn:microsoft.com/office/officeart/2005/8/layout/default"/>
    <dgm:cxn modelId="{EFE0BF63-CCA3-4174-8796-896DCE3AE22E}" srcId="{EC0A4D37-667E-4A98-9ED8-0CD8238AABAE}" destId="{4A136B75-F580-4AFC-9A00-56B651D1F848}" srcOrd="3" destOrd="0" parTransId="{E58B2720-F1F9-4170-8BE4-C526C4EA73D7}" sibTransId="{44F4C1EE-FC7F-4056-91A0-5B91DBCC42E4}"/>
    <dgm:cxn modelId="{E7517A69-A3DF-4FCC-8229-5E35FEEBC6DC}" type="presOf" srcId="{87D5A22A-DC56-4A3C-9A34-C73260C4014D}" destId="{EB385830-3026-45AB-8155-81F341E604B7}" srcOrd="0" destOrd="0" presId="urn:microsoft.com/office/officeart/2005/8/layout/default"/>
    <dgm:cxn modelId="{35CB4050-490D-404E-B331-A075FCB8E5D7}" srcId="{EC0A4D37-667E-4A98-9ED8-0CD8238AABAE}" destId="{B82C6FEC-AC0C-49C3-935B-BFD9C36C1961}" srcOrd="8" destOrd="0" parTransId="{23C3AFB2-61A7-42F3-B89E-26268E279EEE}" sibTransId="{BB76C782-BF01-46F3-87E9-D5F8823E21E0}"/>
    <dgm:cxn modelId="{EDA57851-07A4-409C-B040-17A856E5A7D6}" type="presOf" srcId="{E1DF172C-AB3F-4E15-9454-F9A0C40BAAAB}" destId="{24703DF3-43D0-46DB-83A8-D3C96B275FA1}" srcOrd="0" destOrd="0" presId="urn:microsoft.com/office/officeart/2005/8/layout/default"/>
    <dgm:cxn modelId="{1F227478-7903-41A2-A717-024BA5E9C36D}" srcId="{EC0A4D37-667E-4A98-9ED8-0CD8238AABAE}" destId="{6580522E-2147-4CED-93C1-C2417EF10EAD}" srcOrd="2" destOrd="0" parTransId="{23B26089-7DA2-4A72-B9EE-1F401F64A696}" sibTransId="{B1EDD6F7-6190-4B50-B5DD-39D78F4B56B6}"/>
    <dgm:cxn modelId="{7852CF5A-F3D9-4566-9C06-38A51CA46F6D}" srcId="{EC0A4D37-667E-4A98-9ED8-0CD8238AABAE}" destId="{70347005-9DBF-4377-ADCD-417362A2B535}" srcOrd="6" destOrd="0" parTransId="{F227E374-D399-40EC-A7F2-88463304E7D1}" sibTransId="{C854AD60-9059-4FFA-A952-5DA585254EF4}"/>
    <dgm:cxn modelId="{8A4BCA86-C989-4DC8-9A54-43D7290B50B9}" srcId="{EC0A4D37-667E-4A98-9ED8-0CD8238AABAE}" destId="{E1DF172C-AB3F-4E15-9454-F9A0C40BAAAB}" srcOrd="0" destOrd="0" parTransId="{AF481C5D-60C4-4748-A5C7-219539C76B46}" sibTransId="{D461E624-2A17-4C89-94DA-90DFF9BD9ED3}"/>
    <dgm:cxn modelId="{114B1499-E35B-44B6-8E2D-B830F59CDC1B}" type="presOf" srcId="{70A1BFB0-007A-48CA-B21B-A657756287CD}" destId="{34BB9098-31AB-4D1A-8982-B774E058B22B}" srcOrd="0" destOrd="0" presId="urn:microsoft.com/office/officeart/2005/8/layout/default"/>
    <dgm:cxn modelId="{D93CD69C-409A-4817-9ADB-04DB253B7807}" type="presOf" srcId="{70347005-9DBF-4377-ADCD-417362A2B535}" destId="{301ACED9-9F94-471B-8CF7-BB406A377CB0}" srcOrd="0" destOrd="0" presId="urn:microsoft.com/office/officeart/2005/8/layout/default"/>
    <dgm:cxn modelId="{662C49B2-1A0F-43AB-B71A-C6BD2C97466C}" srcId="{EC0A4D37-667E-4A98-9ED8-0CD8238AABAE}" destId="{129E4D85-FF89-4A95-8A6D-B8DBAEE4134A}" srcOrd="7" destOrd="0" parTransId="{90F4BDE2-FF21-4620-97E8-0905FDCF074A}" sibTransId="{414510E1-F544-4747-AA39-A49D4D45D2C6}"/>
    <dgm:cxn modelId="{364A78B8-5615-4B2F-8CE1-700F9DBC39D0}" type="presOf" srcId="{129E4D85-FF89-4A95-8A6D-B8DBAEE4134A}" destId="{DAD29269-91C4-4448-B5DF-3F1721DBE8C5}" srcOrd="0" destOrd="0" presId="urn:microsoft.com/office/officeart/2005/8/layout/default"/>
    <dgm:cxn modelId="{354173BA-B94C-49B9-B10C-939ABAF28811}" type="presOf" srcId="{B82C6FEC-AC0C-49C3-935B-BFD9C36C1961}" destId="{73B4AD58-EF56-44AC-B9CA-5713D7407093}" srcOrd="0" destOrd="0" presId="urn:microsoft.com/office/officeart/2005/8/layout/default"/>
    <dgm:cxn modelId="{A67089CB-BAE7-454D-853C-2DED609E649A}" type="presOf" srcId="{C3CBA6FE-8683-41E8-B851-0F5089B9BB5E}" destId="{C933FE6D-D6D7-4567-80CE-E2D70CF63E5E}" srcOrd="0" destOrd="0" presId="urn:microsoft.com/office/officeart/2005/8/layout/default"/>
    <dgm:cxn modelId="{32A3A7DC-F799-467F-990C-63189D8B48E4}" type="presOf" srcId="{EC0A4D37-667E-4A98-9ED8-0CD8238AABAE}" destId="{E3C4C23A-99DE-47E6-8A09-77C441A294EB}" srcOrd="0" destOrd="0" presId="urn:microsoft.com/office/officeart/2005/8/layout/default"/>
    <dgm:cxn modelId="{468C2CE5-16A2-4A6E-AA05-E011D45F7EC4}" type="presOf" srcId="{6580522E-2147-4CED-93C1-C2417EF10EAD}" destId="{8E8AB227-55B8-4A12-845A-C7AD8FF750A9}" srcOrd="0" destOrd="0" presId="urn:microsoft.com/office/officeart/2005/8/layout/default"/>
    <dgm:cxn modelId="{1FC980EF-7351-4768-90AD-2E306AFB5562}" srcId="{EC0A4D37-667E-4A98-9ED8-0CD8238AABAE}" destId="{C3CBA6FE-8683-41E8-B851-0F5089B9BB5E}" srcOrd="5" destOrd="0" parTransId="{6A19F886-942F-4355-A602-E02E165BA184}" sibTransId="{C7C45FDA-4E4D-4E67-A682-EFCBF87E9EB9}"/>
    <dgm:cxn modelId="{A74339F4-8F44-4C47-A916-149D08D5CC2C}" type="presParOf" srcId="{E3C4C23A-99DE-47E6-8A09-77C441A294EB}" destId="{24703DF3-43D0-46DB-83A8-D3C96B275FA1}" srcOrd="0" destOrd="0" presId="urn:microsoft.com/office/officeart/2005/8/layout/default"/>
    <dgm:cxn modelId="{08F2BA7F-A4B0-42A8-83B4-C3C2D1211E1A}" type="presParOf" srcId="{E3C4C23A-99DE-47E6-8A09-77C441A294EB}" destId="{08C21913-FC8D-4CF8-AC7A-39C9BCBAFCEC}" srcOrd="1" destOrd="0" presId="urn:microsoft.com/office/officeart/2005/8/layout/default"/>
    <dgm:cxn modelId="{D2B2D87C-B563-485B-82E4-D948602DA840}" type="presParOf" srcId="{E3C4C23A-99DE-47E6-8A09-77C441A294EB}" destId="{34BB9098-31AB-4D1A-8982-B774E058B22B}" srcOrd="2" destOrd="0" presId="urn:microsoft.com/office/officeart/2005/8/layout/default"/>
    <dgm:cxn modelId="{89001C8A-7964-41CF-B32F-A169A2FA534C}" type="presParOf" srcId="{E3C4C23A-99DE-47E6-8A09-77C441A294EB}" destId="{E154CE5B-55DD-44CE-9E31-EFDC478C2B1A}" srcOrd="3" destOrd="0" presId="urn:microsoft.com/office/officeart/2005/8/layout/default"/>
    <dgm:cxn modelId="{D8C35447-BBBA-447A-91FC-D105B8726F39}" type="presParOf" srcId="{E3C4C23A-99DE-47E6-8A09-77C441A294EB}" destId="{8E8AB227-55B8-4A12-845A-C7AD8FF750A9}" srcOrd="4" destOrd="0" presId="urn:microsoft.com/office/officeart/2005/8/layout/default"/>
    <dgm:cxn modelId="{68FB232E-E233-4CD7-95A5-8820BCDAF00C}" type="presParOf" srcId="{E3C4C23A-99DE-47E6-8A09-77C441A294EB}" destId="{6F596B11-6BD5-4718-BB33-D0DB34529F2D}" srcOrd="5" destOrd="0" presId="urn:microsoft.com/office/officeart/2005/8/layout/default"/>
    <dgm:cxn modelId="{A6AE19D7-8DD7-4174-8FF7-77C591722AC6}" type="presParOf" srcId="{E3C4C23A-99DE-47E6-8A09-77C441A294EB}" destId="{6C5AA966-EABF-40C3-96F2-01E42C818989}" srcOrd="6" destOrd="0" presId="urn:microsoft.com/office/officeart/2005/8/layout/default"/>
    <dgm:cxn modelId="{EF8C3DEA-4BA5-4F37-9BB7-BCCF3C106F12}" type="presParOf" srcId="{E3C4C23A-99DE-47E6-8A09-77C441A294EB}" destId="{4EFF55B9-F0B2-44C7-B926-75D47776564F}" srcOrd="7" destOrd="0" presId="urn:microsoft.com/office/officeart/2005/8/layout/default"/>
    <dgm:cxn modelId="{08D98D9A-CDE1-4768-95A4-DD2BE55C5465}" type="presParOf" srcId="{E3C4C23A-99DE-47E6-8A09-77C441A294EB}" destId="{EB385830-3026-45AB-8155-81F341E604B7}" srcOrd="8" destOrd="0" presId="urn:microsoft.com/office/officeart/2005/8/layout/default"/>
    <dgm:cxn modelId="{8339B26C-B803-4E5D-B7C6-CF7FD3F93E3B}" type="presParOf" srcId="{E3C4C23A-99DE-47E6-8A09-77C441A294EB}" destId="{2D99282B-E0CA-4F65-AA22-99402EBCEACE}" srcOrd="9" destOrd="0" presId="urn:microsoft.com/office/officeart/2005/8/layout/default"/>
    <dgm:cxn modelId="{0C290BCB-0A22-43E8-8471-B8FC05571E91}" type="presParOf" srcId="{E3C4C23A-99DE-47E6-8A09-77C441A294EB}" destId="{C933FE6D-D6D7-4567-80CE-E2D70CF63E5E}" srcOrd="10" destOrd="0" presId="urn:microsoft.com/office/officeart/2005/8/layout/default"/>
    <dgm:cxn modelId="{8E530183-77E9-45F7-862C-42CEF287B890}" type="presParOf" srcId="{E3C4C23A-99DE-47E6-8A09-77C441A294EB}" destId="{6CB0CBCF-37A9-4894-95EA-F17E12162936}" srcOrd="11" destOrd="0" presId="urn:microsoft.com/office/officeart/2005/8/layout/default"/>
    <dgm:cxn modelId="{1E519BA2-6EDF-4BD1-BCD2-968282B7C1EE}" type="presParOf" srcId="{E3C4C23A-99DE-47E6-8A09-77C441A294EB}" destId="{301ACED9-9F94-471B-8CF7-BB406A377CB0}" srcOrd="12" destOrd="0" presId="urn:microsoft.com/office/officeart/2005/8/layout/default"/>
    <dgm:cxn modelId="{3D3383E4-D0D7-4D0C-80A4-DF0D00B71CDA}" type="presParOf" srcId="{E3C4C23A-99DE-47E6-8A09-77C441A294EB}" destId="{93BDD4C8-A86A-4F5A-8EE3-5CA23028BC00}" srcOrd="13" destOrd="0" presId="urn:microsoft.com/office/officeart/2005/8/layout/default"/>
    <dgm:cxn modelId="{2487226A-F5E8-4869-918F-C1895249C7B1}" type="presParOf" srcId="{E3C4C23A-99DE-47E6-8A09-77C441A294EB}" destId="{DAD29269-91C4-4448-B5DF-3F1721DBE8C5}" srcOrd="14" destOrd="0" presId="urn:microsoft.com/office/officeart/2005/8/layout/default"/>
    <dgm:cxn modelId="{A95F303C-96D2-42B5-B199-0BC011538AC3}" type="presParOf" srcId="{E3C4C23A-99DE-47E6-8A09-77C441A294EB}" destId="{9865B0CA-F083-4CD5-99B1-6D1D5E9D5578}" srcOrd="15" destOrd="0" presId="urn:microsoft.com/office/officeart/2005/8/layout/default"/>
    <dgm:cxn modelId="{8F6AAA15-B6AE-4714-A229-FE6002CA20B0}" type="presParOf" srcId="{E3C4C23A-99DE-47E6-8A09-77C441A294EB}" destId="{73B4AD58-EF56-44AC-B9CA-5713D7407093}" srcOrd="16" destOrd="0" presId="urn:microsoft.com/office/officeart/2005/8/layout/defaul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703DF3-43D0-46DB-83A8-D3C96B275FA1}">
      <dsp:nvSpPr>
        <dsp:cNvPr id="0" name=""/>
        <dsp:cNvSpPr/>
      </dsp:nvSpPr>
      <dsp:spPr>
        <a:xfrm>
          <a:off x="616231" y="186"/>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Uso de la x </a:t>
          </a:r>
          <a:endParaRPr lang="en-US" sz="1600" kern="1200"/>
        </a:p>
      </dsp:txBody>
      <dsp:txXfrm>
        <a:off x="616231" y="186"/>
        <a:ext cx="2349789" cy="1409873"/>
      </dsp:txXfrm>
    </dsp:sp>
    <dsp:sp modelId="{34BB9098-31AB-4D1A-8982-B774E058B22B}">
      <dsp:nvSpPr>
        <dsp:cNvPr id="0" name=""/>
        <dsp:cNvSpPr/>
      </dsp:nvSpPr>
      <dsp:spPr>
        <a:xfrm>
          <a:off x="3201000" y="186"/>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Las palabras que empiezan por el prefijo ex. Ejemplo: extranjero, expresidente, extremo.</a:t>
          </a:r>
          <a:endParaRPr lang="en-US" sz="1600" kern="1200"/>
        </a:p>
      </dsp:txBody>
      <dsp:txXfrm>
        <a:off x="3201000" y="186"/>
        <a:ext cx="2349789" cy="1409873"/>
      </dsp:txXfrm>
    </dsp:sp>
    <dsp:sp modelId="{8E8AB227-55B8-4A12-845A-C7AD8FF750A9}">
      <dsp:nvSpPr>
        <dsp:cNvPr id="0" name=""/>
        <dsp:cNvSpPr/>
      </dsp:nvSpPr>
      <dsp:spPr>
        <a:xfrm>
          <a:off x="5785768" y="186"/>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Las palabras que empiezan por el prefijo extra. Ejemplo: extraterrestre, extraordinario. </a:t>
          </a:r>
          <a:endParaRPr lang="en-US" sz="1600" kern="1200"/>
        </a:p>
      </dsp:txBody>
      <dsp:txXfrm>
        <a:off x="5785768" y="186"/>
        <a:ext cx="2349789" cy="1409873"/>
      </dsp:txXfrm>
    </dsp:sp>
    <dsp:sp modelId="{6C5AA966-EABF-40C3-96F2-01E42C818989}">
      <dsp:nvSpPr>
        <dsp:cNvPr id="0" name=""/>
        <dsp:cNvSpPr/>
      </dsp:nvSpPr>
      <dsp:spPr>
        <a:xfrm>
          <a:off x="8370536" y="186"/>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Las palabras que empiezan por la sílaba ex seguida del grupo pl. Excepto esplendor. Ejemplo: explicar, explorar. </a:t>
          </a:r>
          <a:endParaRPr lang="en-US" sz="1600" kern="1200"/>
        </a:p>
      </dsp:txBody>
      <dsp:txXfrm>
        <a:off x="8370536" y="186"/>
        <a:ext cx="2349789" cy="1409873"/>
      </dsp:txXfrm>
    </dsp:sp>
    <dsp:sp modelId="{EB385830-3026-45AB-8155-81F341E604B7}">
      <dsp:nvSpPr>
        <dsp:cNvPr id="0" name=""/>
        <dsp:cNvSpPr/>
      </dsp:nvSpPr>
      <dsp:spPr>
        <a:xfrm>
          <a:off x="616231" y="1645038"/>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Las palabras que empiezan por la silaba ex seguida del grupo pr. Ejemplo: exprimir, expreso.</a:t>
          </a:r>
          <a:endParaRPr lang="en-US" sz="1600" kern="1200"/>
        </a:p>
      </dsp:txBody>
      <dsp:txXfrm>
        <a:off x="616231" y="1645038"/>
        <a:ext cx="2349789" cy="1409873"/>
      </dsp:txXfrm>
    </dsp:sp>
    <dsp:sp modelId="{C933FE6D-D6D7-4567-80CE-E2D70CF63E5E}">
      <dsp:nvSpPr>
        <dsp:cNvPr id="0" name=""/>
        <dsp:cNvSpPr/>
      </dsp:nvSpPr>
      <dsp:spPr>
        <a:xfrm>
          <a:off x="3201000" y="1645038"/>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Uso de la z</a:t>
          </a:r>
          <a:endParaRPr lang="en-US" sz="1600" kern="1200"/>
        </a:p>
      </dsp:txBody>
      <dsp:txXfrm>
        <a:off x="3201000" y="1645038"/>
        <a:ext cx="2349789" cy="1409873"/>
      </dsp:txXfrm>
    </dsp:sp>
    <dsp:sp modelId="{301ACED9-9F94-471B-8CF7-BB406A377CB0}">
      <dsp:nvSpPr>
        <dsp:cNvPr id="0" name=""/>
        <dsp:cNvSpPr/>
      </dsp:nvSpPr>
      <dsp:spPr>
        <a:xfrm>
          <a:off x="5785768" y="1645038"/>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Se escriben con z las terminaciones azo, aza. Ejemplo: pedazo, terraza.</a:t>
          </a:r>
          <a:endParaRPr lang="en-US" sz="1600" kern="1200"/>
        </a:p>
      </dsp:txBody>
      <dsp:txXfrm>
        <a:off x="5785768" y="1645038"/>
        <a:ext cx="2349789" cy="1409873"/>
      </dsp:txXfrm>
    </dsp:sp>
    <dsp:sp modelId="{DAD29269-91C4-4448-B5DF-3F1721DBE8C5}">
      <dsp:nvSpPr>
        <dsp:cNvPr id="0" name=""/>
        <dsp:cNvSpPr/>
      </dsp:nvSpPr>
      <dsp:spPr>
        <a:xfrm>
          <a:off x="8370536" y="1645038"/>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Los sustantivos terminados en azgo, ez, eza. Ejemplo: hallazgo, noviazgo, pobreza, lucidez. </a:t>
          </a:r>
          <a:endParaRPr lang="en-US" sz="1600" kern="1200"/>
        </a:p>
      </dsp:txBody>
      <dsp:txXfrm>
        <a:off x="8370536" y="1645038"/>
        <a:ext cx="2349789" cy="1409873"/>
      </dsp:txXfrm>
    </dsp:sp>
    <dsp:sp modelId="{73B4AD58-EF56-44AC-B9CA-5713D7407093}">
      <dsp:nvSpPr>
        <dsp:cNvPr id="0" name=""/>
        <dsp:cNvSpPr/>
      </dsp:nvSpPr>
      <dsp:spPr>
        <a:xfrm>
          <a:off x="4493384" y="3289891"/>
          <a:ext cx="2349789" cy="1409873"/>
        </a:xfrm>
        <a:prstGeom prst="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kern="1200"/>
            <a:t>Los sustantivos derivados que terminan en  anza, eza, ez. Ejemplo: esperanza, grandeza, honradez.</a:t>
          </a:r>
          <a:endParaRPr lang="en-US" sz="1600" kern="1200"/>
        </a:p>
      </dsp:txBody>
      <dsp:txXfrm>
        <a:off x="4493384" y="3289891"/>
        <a:ext cx="2349789" cy="14098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8/10/2020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417779" y="291548"/>
            <a:ext cx="8637073" cy="2464352"/>
          </a:xfrm>
        </p:spPr>
        <p:style>
          <a:lnRef idx="2">
            <a:schemeClr val="accent1"/>
          </a:lnRef>
          <a:fillRef idx="1">
            <a:schemeClr val="lt1"/>
          </a:fillRef>
          <a:effectRef idx="0">
            <a:schemeClr val="accent1"/>
          </a:effectRef>
          <a:fontRef idx="minor">
            <a:schemeClr val="dk1"/>
          </a:fontRef>
        </p:style>
        <p:txBody>
          <a:bodyPr>
            <a:normAutofit fontScale="90000"/>
          </a:bodyPr>
          <a:lstStyle/>
          <a:p>
            <a:pPr algn="just"/>
            <a:r>
              <a:rPr lang="es-PA" dirty="0">
                <a:solidFill>
                  <a:schemeClr val="accent1">
                    <a:lumMod val="60000"/>
                    <a:lumOff val="40000"/>
                  </a:schemeClr>
                </a:solidFill>
              </a:rPr>
              <a:t>Ortografía</a:t>
            </a:r>
            <a:br>
              <a:rPr lang="es-PA" dirty="0">
                <a:solidFill>
                  <a:schemeClr val="accent1">
                    <a:lumMod val="60000"/>
                    <a:lumOff val="40000"/>
                  </a:schemeClr>
                </a:solidFill>
              </a:rPr>
            </a:br>
            <a:r>
              <a:rPr lang="es-PA" sz="4400" dirty="0">
                <a:solidFill>
                  <a:schemeClr val="accent1">
                    <a:lumMod val="60000"/>
                    <a:lumOff val="40000"/>
                  </a:schemeClr>
                </a:solidFill>
              </a:rPr>
              <a:t>1.uso de la mayúscula</a:t>
            </a:r>
            <a:br>
              <a:rPr lang="es-PA" sz="4400" dirty="0">
                <a:solidFill>
                  <a:schemeClr val="accent1">
                    <a:lumMod val="60000"/>
                    <a:lumOff val="40000"/>
                  </a:schemeClr>
                </a:solidFill>
              </a:rPr>
            </a:br>
            <a:r>
              <a:rPr lang="es-PA" sz="4400" dirty="0">
                <a:solidFill>
                  <a:schemeClr val="accent1">
                    <a:lumMod val="60000"/>
                    <a:lumOff val="40000"/>
                  </a:schemeClr>
                </a:solidFill>
              </a:rPr>
              <a:t>2.Uso de grafemas la x, z</a:t>
            </a:r>
            <a:br>
              <a:rPr lang="es-PA" sz="4400" dirty="0">
                <a:solidFill>
                  <a:schemeClr val="accent1">
                    <a:lumMod val="60000"/>
                    <a:lumOff val="40000"/>
                  </a:schemeClr>
                </a:solidFill>
              </a:rPr>
            </a:br>
            <a:r>
              <a:rPr lang="es-PA" sz="4400" dirty="0">
                <a:solidFill>
                  <a:schemeClr val="accent1">
                    <a:lumMod val="60000"/>
                    <a:lumOff val="40000"/>
                  </a:schemeClr>
                </a:solidFill>
              </a:rPr>
              <a:t>3.signos de puntuación</a:t>
            </a:r>
          </a:p>
        </p:txBody>
      </p:sp>
      <p:sp>
        <p:nvSpPr>
          <p:cNvPr id="3" name="Subtítulo 2"/>
          <p:cNvSpPr>
            <a:spLocks noGrp="1"/>
          </p:cNvSpPr>
          <p:nvPr>
            <p:ph type="subTitle" idx="1"/>
          </p:nvPr>
        </p:nvSpPr>
        <p:spPr>
          <a:xfrm>
            <a:off x="2417780" y="3531204"/>
            <a:ext cx="8637072" cy="1929070"/>
          </a:xfrm>
        </p:spPr>
        <p:style>
          <a:lnRef idx="2">
            <a:schemeClr val="accent2"/>
          </a:lnRef>
          <a:fillRef idx="1">
            <a:schemeClr val="lt1"/>
          </a:fillRef>
          <a:effectRef idx="0">
            <a:schemeClr val="accent2"/>
          </a:effectRef>
          <a:fontRef idx="minor">
            <a:schemeClr val="dk1"/>
          </a:fontRef>
        </p:style>
        <p:txBody>
          <a:bodyPr>
            <a:noAutofit/>
          </a:bodyPr>
          <a:lstStyle/>
          <a:p>
            <a:pPr algn="ctr"/>
            <a:r>
              <a:rPr lang="es-PA" sz="2400" b="1" dirty="0">
                <a:solidFill>
                  <a:schemeClr val="accent2">
                    <a:lumMod val="50000"/>
                  </a:schemeClr>
                </a:solidFill>
                <a:latin typeface="Century Schoolbook" panose="02040604050505020304" pitchFamily="18" charset="0"/>
              </a:rPr>
              <a:t>Para los quintos grados</a:t>
            </a:r>
          </a:p>
          <a:p>
            <a:pPr algn="ctr"/>
            <a:r>
              <a:rPr lang="es-PA" sz="2400" b="1" dirty="0">
                <a:solidFill>
                  <a:schemeClr val="accent2">
                    <a:lumMod val="50000"/>
                  </a:schemeClr>
                </a:solidFill>
                <a:latin typeface="Century Schoolbook" panose="02040604050505020304" pitchFamily="18" charset="0"/>
              </a:rPr>
              <a:t>Centro educativo bilingüe José maría Roy</a:t>
            </a:r>
          </a:p>
          <a:p>
            <a:pPr algn="ctr"/>
            <a:r>
              <a:rPr lang="es-PA" sz="2400" b="1" dirty="0">
                <a:solidFill>
                  <a:schemeClr val="accent2">
                    <a:lumMod val="50000"/>
                  </a:schemeClr>
                </a:solidFill>
                <a:latin typeface="Century Schoolbook" panose="02040604050505020304" pitchFamily="18" charset="0"/>
              </a:rPr>
              <a:t>educadora: Eduviges maría rodríguez</a:t>
            </a:r>
          </a:p>
        </p:txBody>
      </p:sp>
    </p:spTree>
    <p:extLst>
      <p:ext uri="{BB962C8B-B14F-4D97-AF65-F5344CB8AC3E}">
        <p14:creationId xmlns:p14="http://schemas.microsoft.com/office/powerpoint/2010/main" val="277713797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fade">
                                      <p:cBhvr>
                                        <p:cTn id="14" dur="1000"/>
                                        <p:tgtEl>
                                          <p:spTgt spid="3">
                                            <p:bg/>
                                          </p:spTgt>
                                        </p:tgtEl>
                                      </p:cBhvr>
                                    </p:animEffect>
                                    <p:anim calcmode="lin" valueType="num">
                                      <p:cBhvr>
                                        <p:cTn id="15" dur="1000" fill="hold"/>
                                        <p:tgtEl>
                                          <p:spTgt spid="3">
                                            <p:bg/>
                                          </p:spTgt>
                                        </p:tgtEl>
                                        <p:attrNameLst>
                                          <p:attrName>ppt_x</p:attrName>
                                        </p:attrNameLst>
                                      </p:cBhvr>
                                      <p:tavLst>
                                        <p:tav tm="0">
                                          <p:val>
                                            <p:strVal val="#ppt_x"/>
                                          </p:val>
                                        </p:tav>
                                        <p:tav tm="100000">
                                          <p:val>
                                            <p:strVal val="#ppt_x"/>
                                          </p:val>
                                        </p:tav>
                                      </p:tavLst>
                                    </p:anim>
                                    <p:anim calcmode="lin" valueType="num">
                                      <p:cBhvr>
                                        <p:cTn id="16" dur="1000" fill="hold"/>
                                        <p:tgtEl>
                                          <p:spTgt spid="3">
                                            <p:bg/>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animEffect transition="in" filter="fade">
                                      <p:cBhvr>
                                        <p:cTn id="21" dur="1000"/>
                                        <p:tgtEl>
                                          <p:spTgt spid="3">
                                            <p:txEl>
                                              <p:pRg st="0" end="0"/>
                                            </p:txEl>
                                          </p:spTgt>
                                        </p:tgtEl>
                                      </p:cBhvr>
                                    </p:animEffect>
                                    <p:anim calcmode="lin" valueType="num">
                                      <p:cBhvr>
                                        <p:cTn id="2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1000"/>
                                        <p:tgtEl>
                                          <p:spTgt spid="3">
                                            <p:txEl>
                                              <p:pRg st="1" end="1"/>
                                            </p:txEl>
                                          </p:spTgt>
                                        </p:tgtEl>
                                      </p:cBhvr>
                                    </p:animEffect>
                                    <p:anim calcmode="lin" valueType="num">
                                      <p:cBhvr>
                                        <p:cTn id="2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Effect transition="in" filter="fade">
                                      <p:cBhvr>
                                        <p:cTn id="35" dur="1000"/>
                                        <p:tgtEl>
                                          <p:spTgt spid="3">
                                            <p:txEl>
                                              <p:pRg st="2" end="2"/>
                                            </p:txEl>
                                          </p:spTgt>
                                        </p:tgtEl>
                                      </p:cBhvr>
                                    </p:animEffect>
                                    <p:anim calcmode="lin" valueType="num">
                                      <p:cBhvr>
                                        <p:cTn id="3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3EC98B5A-4B1E-4715-9758-ABD757D75693}"/>
              </a:ext>
            </a:extLst>
          </p:cNvPr>
          <p:cNvSpPr>
            <a:spLocks noGrp="1"/>
          </p:cNvSpPr>
          <p:nvPr>
            <p:ph type="title"/>
          </p:nvPr>
        </p:nvSpPr>
        <p:spPr>
          <a:xfrm>
            <a:off x="860612" y="1138228"/>
            <a:ext cx="3793685" cy="3858767"/>
          </a:xfrm>
        </p:spPr>
        <p:txBody>
          <a:bodyPr anchor="ctr">
            <a:normAutofit/>
          </a:bodyPr>
          <a:lstStyle/>
          <a:p>
            <a:r>
              <a:rPr lang="es-MX" sz="3600" dirty="0"/>
              <a:t>Los dos puntos</a:t>
            </a:r>
            <a:br>
              <a:rPr lang="es-MX" sz="3600" dirty="0"/>
            </a:br>
            <a:endParaRPr lang="es-PA"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C4DC2BC4-4144-462B-A4BB-17D1E8832485}"/>
              </a:ext>
            </a:extLst>
          </p:cNvPr>
          <p:cNvSpPr>
            <a:spLocks noGrp="1"/>
          </p:cNvSpPr>
          <p:nvPr>
            <p:ph idx="1"/>
          </p:nvPr>
        </p:nvSpPr>
        <p:spPr>
          <a:xfrm>
            <a:off x="5584483" y="1138228"/>
            <a:ext cx="5440680" cy="3858768"/>
          </a:xfrm>
        </p:spPr>
        <p:txBody>
          <a:bodyPr numCol="2" anchor="ctr">
            <a:normAutofit/>
          </a:bodyPr>
          <a:lstStyle/>
          <a:p>
            <a:pPr marL="0" indent="0">
              <a:lnSpc>
                <a:spcPct val="110000"/>
              </a:lnSpc>
              <a:buNone/>
            </a:pPr>
            <a:r>
              <a:rPr lang="es-MX" sz="1400" dirty="0">
                <a:solidFill>
                  <a:srgbClr val="000000"/>
                </a:solidFill>
              </a:rPr>
              <a:t>Los dos puntos indican que hay que hacer una pausa en la lectura de igual duración que con el punto.</a:t>
            </a:r>
          </a:p>
          <a:p>
            <a:pPr marL="0" indent="0">
              <a:lnSpc>
                <a:spcPct val="110000"/>
              </a:lnSpc>
              <a:buNone/>
            </a:pPr>
            <a:endParaRPr lang="es-MX" sz="1400" dirty="0">
              <a:solidFill>
                <a:srgbClr val="000000"/>
              </a:solidFill>
            </a:endParaRPr>
          </a:p>
          <a:p>
            <a:pPr>
              <a:lnSpc>
                <a:spcPct val="110000"/>
              </a:lnSpc>
            </a:pPr>
            <a:r>
              <a:rPr lang="es-MX" sz="1400" dirty="0">
                <a:solidFill>
                  <a:srgbClr val="000000"/>
                </a:solidFill>
              </a:rPr>
              <a:t>Los dos puntos se utilizan:</a:t>
            </a:r>
          </a:p>
          <a:p>
            <a:pPr marL="0" indent="0">
              <a:lnSpc>
                <a:spcPct val="110000"/>
              </a:lnSpc>
              <a:buNone/>
            </a:pPr>
            <a:r>
              <a:rPr lang="es-MX" sz="1400" dirty="0">
                <a:solidFill>
                  <a:srgbClr val="000000"/>
                </a:solidFill>
              </a:rPr>
              <a:t>1.- Al principio de una carta tras finalizar el saludo:</a:t>
            </a:r>
          </a:p>
          <a:p>
            <a:pPr marL="0" indent="0">
              <a:lnSpc>
                <a:spcPct val="110000"/>
              </a:lnSpc>
              <a:buNone/>
            </a:pPr>
            <a:r>
              <a:rPr lang="es-MX" sz="1400" dirty="0">
                <a:solidFill>
                  <a:srgbClr val="000000"/>
                </a:solidFill>
              </a:rPr>
              <a:t>           Querido Padre: Ayer estuve…..</a:t>
            </a:r>
          </a:p>
          <a:p>
            <a:pPr marL="0" indent="0">
              <a:lnSpc>
                <a:spcPct val="110000"/>
              </a:lnSpc>
              <a:buNone/>
            </a:pPr>
            <a:endParaRPr lang="es-MX" sz="1400" dirty="0">
              <a:solidFill>
                <a:srgbClr val="000000"/>
              </a:solidFill>
            </a:endParaRPr>
          </a:p>
          <a:p>
            <a:pPr marL="0" indent="0">
              <a:lnSpc>
                <a:spcPct val="110000"/>
              </a:lnSpc>
              <a:buNone/>
            </a:pPr>
            <a:r>
              <a:rPr lang="es-MX" sz="1400" dirty="0">
                <a:solidFill>
                  <a:srgbClr val="000000"/>
                </a:solidFill>
              </a:rPr>
              <a:t>2.- Cuando se van a repetir exactamente las palabras que pronunció otra persona (citas textuales).  </a:t>
            </a:r>
          </a:p>
          <a:p>
            <a:pPr marL="0" indent="0">
              <a:lnSpc>
                <a:spcPct val="110000"/>
              </a:lnSpc>
              <a:buNone/>
            </a:pPr>
            <a:r>
              <a:rPr lang="es-MX" sz="1400" dirty="0">
                <a:solidFill>
                  <a:srgbClr val="000000"/>
                </a:solidFill>
              </a:rPr>
              <a:t>    Esta mañana Jesús me dijo: “Hoy no voy a salir porque tengo que hacer mis deberes”.</a:t>
            </a:r>
          </a:p>
          <a:p>
            <a:pPr marL="0" indent="0">
              <a:lnSpc>
                <a:spcPct val="110000"/>
              </a:lnSpc>
              <a:buNone/>
            </a:pPr>
            <a:endParaRPr lang="es-MX" sz="1400" dirty="0">
              <a:solidFill>
                <a:srgbClr val="000000"/>
              </a:solidFill>
            </a:endParaRPr>
          </a:p>
          <a:p>
            <a:pPr marL="0" indent="0">
              <a:lnSpc>
                <a:spcPct val="110000"/>
              </a:lnSpc>
              <a:buNone/>
            </a:pPr>
            <a:r>
              <a:rPr lang="es-MX" sz="1400" dirty="0">
                <a:solidFill>
                  <a:srgbClr val="000000"/>
                </a:solidFill>
              </a:rPr>
              <a:t>3.- Al iniciar una enumeración.</a:t>
            </a:r>
          </a:p>
          <a:p>
            <a:pPr marL="0" indent="0">
              <a:lnSpc>
                <a:spcPct val="110000"/>
              </a:lnSpc>
              <a:buNone/>
            </a:pPr>
            <a:r>
              <a:rPr lang="es-MX" sz="1400" dirty="0">
                <a:solidFill>
                  <a:srgbClr val="000000"/>
                </a:solidFill>
              </a:rPr>
              <a:t>     Mi hermano practica muchos deportes: fútbol, tenis, baloncesto y golf.</a:t>
            </a:r>
          </a:p>
          <a:p>
            <a:pPr marL="0" indent="0">
              <a:lnSpc>
                <a:spcPct val="110000"/>
              </a:lnSpc>
              <a:buNone/>
            </a:pPr>
            <a:r>
              <a:rPr lang="es-MX" sz="1400" dirty="0">
                <a:solidFill>
                  <a:srgbClr val="000000"/>
                </a:solidFill>
              </a:rPr>
              <a:t> </a:t>
            </a:r>
            <a:endParaRPr lang="es-PA" sz="1400"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645304"/>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C48BBB04-F96A-4B73-A9DA-109E68724133}"/>
              </a:ext>
            </a:extLst>
          </p:cNvPr>
          <p:cNvSpPr>
            <a:spLocks noGrp="1"/>
          </p:cNvSpPr>
          <p:nvPr>
            <p:ph type="title"/>
          </p:nvPr>
        </p:nvSpPr>
        <p:spPr>
          <a:xfrm>
            <a:off x="860612" y="1138228"/>
            <a:ext cx="3793685" cy="1281415"/>
          </a:xfrm>
        </p:spPr>
        <p:txBody>
          <a:bodyPr anchor="ctr">
            <a:normAutofit/>
          </a:bodyPr>
          <a:lstStyle/>
          <a:p>
            <a:pPr algn="just"/>
            <a:r>
              <a:rPr lang="es-MX" sz="3600" dirty="0"/>
              <a:t>EL PUNTO Y COMA</a:t>
            </a:r>
            <a:endParaRPr lang="es-PA" sz="36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C264EED-66AF-4A9E-A871-5E0B97119BA2}"/>
              </a:ext>
            </a:extLst>
          </p:cNvPr>
          <p:cNvSpPr>
            <a:spLocks noGrp="1"/>
          </p:cNvSpPr>
          <p:nvPr>
            <p:ph idx="1"/>
          </p:nvPr>
        </p:nvSpPr>
        <p:spPr>
          <a:xfrm>
            <a:off x="5584483" y="1138228"/>
            <a:ext cx="5440680" cy="3858768"/>
          </a:xfrm>
        </p:spPr>
        <p:txBody>
          <a:bodyPr anchor="ctr">
            <a:normAutofit/>
          </a:bodyPr>
          <a:lstStyle/>
          <a:p>
            <a:pPr marL="0" indent="0">
              <a:lnSpc>
                <a:spcPct val="110000"/>
              </a:lnSpc>
              <a:buNone/>
            </a:pPr>
            <a:r>
              <a:rPr lang="es-MX" sz="1400" dirty="0">
                <a:solidFill>
                  <a:srgbClr val="000000"/>
                </a:solidFill>
              </a:rPr>
              <a:t>El punto y la coma significa que hay que hacer una pausa en la lectura, pausa mayor que con la coma pero menor que con el punto.</a:t>
            </a:r>
          </a:p>
          <a:p>
            <a:pPr marL="0" indent="0">
              <a:lnSpc>
                <a:spcPct val="110000"/>
              </a:lnSpc>
              <a:buNone/>
            </a:pPr>
            <a:r>
              <a:rPr lang="es-MX" sz="1400" dirty="0">
                <a:solidFill>
                  <a:srgbClr val="000000"/>
                </a:solidFill>
              </a:rPr>
              <a:t>Se usa en los casos:</a:t>
            </a:r>
          </a:p>
          <a:p>
            <a:pPr marL="457200" indent="-457200">
              <a:lnSpc>
                <a:spcPct val="110000"/>
              </a:lnSpc>
              <a:buAutoNum type="arabicPeriod"/>
            </a:pPr>
            <a:r>
              <a:rPr lang="es-MX" sz="1400" dirty="0">
                <a:solidFill>
                  <a:srgbClr val="000000"/>
                </a:solidFill>
              </a:rPr>
              <a:t>Para separar los elementos de una enumeración cuando dentro de dichos elementos enumerados hay comas: </a:t>
            </a:r>
            <a:r>
              <a:rPr lang="es-MX" sz="1400" b="1" i="1" dirty="0">
                <a:solidFill>
                  <a:srgbClr val="000000"/>
                </a:solidFill>
              </a:rPr>
              <a:t>Mi hermano mayor practica tenis; el segundo, fútbol; el tercero, baloncesto; y mi hermano pequeño, remo.</a:t>
            </a:r>
          </a:p>
          <a:p>
            <a:pPr marL="457200" indent="-457200">
              <a:lnSpc>
                <a:spcPct val="110000"/>
              </a:lnSpc>
              <a:buAutoNum type="arabicPeriod"/>
            </a:pPr>
            <a:r>
              <a:rPr lang="es-MX" sz="1400" b="1" i="1" dirty="0">
                <a:solidFill>
                  <a:srgbClr val="000000"/>
                </a:solidFill>
              </a:rPr>
              <a:t> </a:t>
            </a:r>
            <a:r>
              <a:rPr lang="es-MX" sz="1400" dirty="0">
                <a:solidFill>
                  <a:srgbClr val="000000"/>
                </a:solidFill>
              </a:rPr>
              <a:t>Cuando unimos oraciones con conectores del tipo: sin embargo, pero, por tanto, por consiguiente, aunque...; y las oraciones introducidas por estos conectores tienen cierta longitud: </a:t>
            </a:r>
            <a:r>
              <a:rPr lang="es-MX" sz="1400" b="1" i="1" dirty="0">
                <a:solidFill>
                  <a:srgbClr val="000000"/>
                </a:solidFill>
              </a:rPr>
              <a:t>Roberto no se preparó para los exámenes; sin embargo, fue capaz de aprobar todas las asignaturas.</a:t>
            </a:r>
            <a:endParaRPr lang="es-PA" sz="1400" b="1" i="1"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796763"/>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6" name="Rectangle 15">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title"/>
          </p:nvPr>
        </p:nvSpPr>
        <p:spPr>
          <a:xfrm>
            <a:off x="659301" y="1474969"/>
            <a:ext cx="2823919" cy="1868760"/>
          </a:xfrm>
        </p:spPr>
        <p:style>
          <a:lnRef idx="2">
            <a:schemeClr val="accent2"/>
          </a:lnRef>
          <a:fillRef idx="1">
            <a:schemeClr val="lt1"/>
          </a:fillRef>
          <a:effectRef idx="0">
            <a:schemeClr val="accent2"/>
          </a:effectRef>
          <a:fontRef idx="minor">
            <a:schemeClr val="dk1"/>
          </a:fontRef>
        </p:style>
        <p:txBody>
          <a:bodyPr vert="horz" lIns="91440" tIns="45720" rIns="91440" bIns="0" rtlCol="0" anchor="b">
            <a:normAutofit fontScale="90000"/>
          </a:bodyPr>
          <a:lstStyle/>
          <a:p>
            <a:pPr algn="just"/>
            <a:r>
              <a:rPr lang="en-US" sz="3300" dirty="0">
                <a:ln w="22225">
                  <a:solidFill>
                    <a:schemeClr val="accent2"/>
                  </a:solidFill>
                  <a:prstDash val="solid"/>
                </a:ln>
                <a:solidFill>
                  <a:schemeClr val="tx1"/>
                </a:solidFill>
                <a:latin typeface="Aharoni" panose="020B0604020202020204" pitchFamily="2" charset="-79"/>
                <a:ea typeface="+mj-ea"/>
                <a:cs typeface="Aharoni" panose="020B0604020202020204" pitchFamily="2" charset="-79"/>
              </a:rPr>
              <a:t>¡GRACIAS POR SU AMABLE ATENCIÓN!</a:t>
            </a:r>
          </a:p>
        </p:txBody>
      </p:sp>
      <p:cxnSp>
        <p:nvCxnSpPr>
          <p:cNvPr id="20" name="Straight Connector 19">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2" name="Group 21">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3" name="Rectangle 22">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Imagen 2" descr="Un dibujo de un perro&#10;&#10;Descripción generada automáticamente">
            <a:extLst>
              <a:ext uri="{FF2B5EF4-FFF2-40B4-BE49-F238E27FC236}">
                <a16:creationId xmlns:a16="http://schemas.microsoft.com/office/drawing/2014/main" id="{6F52533F-8E5C-43E2-B5A8-46844329D99D}"/>
              </a:ext>
            </a:extLst>
          </p:cNvPr>
          <p:cNvPicPr>
            <a:picLocks noChangeAspect="1"/>
          </p:cNvPicPr>
          <p:nvPr/>
        </p:nvPicPr>
        <p:blipFill rotWithShape="1">
          <a:blip r:embed="rId3"/>
          <a:srcRect b="1267"/>
          <a:stretch/>
        </p:blipFill>
        <p:spPr>
          <a:xfrm>
            <a:off x="4618374" y="1116345"/>
            <a:ext cx="6282919" cy="3866172"/>
          </a:xfrm>
          <a:prstGeom prst="rect">
            <a:avLst/>
          </a:prstGeom>
        </p:spPr>
      </p:pic>
      <p:pic>
        <p:nvPicPr>
          <p:cNvPr id="26" name="Picture 25">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27">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975944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PA" dirty="0"/>
              <a:t>TALLER FORMATIVO</a:t>
            </a:r>
          </a:p>
        </p:txBody>
      </p:sp>
      <p:sp>
        <p:nvSpPr>
          <p:cNvPr id="3" name="Marcador de contenido 2"/>
          <p:cNvSpPr>
            <a:spLocks noGrp="1"/>
          </p:cNvSpPr>
          <p:nvPr>
            <p:ph idx="1"/>
          </p:nvPr>
        </p:nvSpPr>
        <p:spPr>
          <a:xfrm>
            <a:off x="744583" y="2015732"/>
            <a:ext cx="10541726" cy="3450613"/>
          </a:xfrm>
        </p:spPr>
        <p:style>
          <a:lnRef idx="1">
            <a:schemeClr val="accent2"/>
          </a:lnRef>
          <a:fillRef idx="2">
            <a:schemeClr val="accent2"/>
          </a:fillRef>
          <a:effectRef idx="1">
            <a:schemeClr val="accent2"/>
          </a:effectRef>
          <a:fontRef idx="minor">
            <a:schemeClr val="dk1"/>
          </a:fontRef>
        </p:style>
        <p:txBody>
          <a:bodyPr/>
          <a:lstStyle/>
          <a:p>
            <a:pPr marL="0" indent="0">
              <a:buNone/>
            </a:pPr>
            <a:r>
              <a:rPr lang="es-PA" dirty="0"/>
              <a:t>Escribe correcto o incorrecto a la forma de aplicación que le caracteriza.</a:t>
            </a:r>
          </a:p>
          <a:p>
            <a:pPr marL="457200" indent="-457200">
              <a:buFont typeface="+mj-lt"/>
              <a:buAutoNum type="arabicPeriod"/>
            </a:pPr>
            <a:r>
              <a:rPr lang="es-MX" dirty="0"/>
              <a:t>Ortografía de la lengua española    ___________</a:t>
            </a:r>
          </a:p>
          <a:p>
            <a:pPr marL="0" indent="0">
              <a:buNone/>
            </a:pPr>
            <a:r>
              <a:rPr lang="es-MX" dirty="0"/>
              <a:t>      Ortografía de la Lengua Española   ___________</a:t>
            </a:r>
          </a:p>
          <a:p>
            <a:pPr marL="0" indent="0">
              <a:buNone/>
            </a:pPr>
            <a:r>
              <a:rPr lang="es-MX" dirty="0"/>
              <a:t>2. El ingenioso hidalgo don Quijote de la Mancha  ___________</a:t>
            </a:r>
          </a:p>
          <a:p>
            <a:pPr marL="0" indent="0">
              <a:buNone/>
            </a:pPr>
            <a:r>
              <a:rPr lang="es-MX" dirty="0"/>
              <a:t>    El Ingenioso Hidalgo Don Quijote de la Mancha___________</a:t>
            </a:r>
          </a:p>
          <a:p>
            <a:pPr marL="0" indent="0">
              <a:buNone/>
            </a:pPr>
            <a:r>
              <a:rPr lang="es-MX" dirty="0"/>
              <a:t>3. Querido amigo: te escribo para…  ______________</a:t>
            </a:r>
          </a:p>
          <a:p>
            <a:pPr marL="0" indent="0">
              <a:buNone/>
            </a:pPr>
            <a:r>
              <a:rPr lang="es-MX" dirty="0"/>
              <a:t>    Querido amigo: Te escribo para…______________</a:t>
            </a:r>
            <a:endParaRPr lang="es-PA" dirty="0"/>
          </a:p>
        </p:txBody>
      </p:sp>
    </p:spTree>
    <p:extLst>
      <p:ext uri="{BB962C8B-B14F-4D97-AF65-F5344CB8AC3E}">
        <p14:creationId xmlns:p14="http://schemas.microsoft.com/office/powerpoint/2010/main" val="6719759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bg/>
                                          </p:spTgt>
                                        </p:tgtEl>
                                        <p:attrNameLst>
                                          <p:attrName>style.visibility</p:attrName>
                                        </p:attrNameLst>
                                      </p:cBhvr>
                                      <p:to>
                                        <p:strVal val="visible"/>
                                      </p:to>
                                    </p:set>
                                    <p:animEffect transition="in" filter="randombar(horizontal)">
                                      <p:cBhvr>
                                        <p:cTn id="14" dur="500"/>
                                        <p:tgtEl>
                                          <p:spTgt spid="3">
                                            <p:bg/>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9" dur="500"/>
                                        <p:tgtEl>
                                          <p:spTgt spid="3">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9" dur="500"/>
                                        <p:tgtEl>
                                          <p:spTgt spid="3">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4" dur="500"/>
                                        <p:tgtEl>
                                          <p:spTgt spid="3">
                                            <p:txEl>
                                              <p:pRg st="3" end="3"/>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9" dur="500"/>
                                        <p:tgtEl>
                                          <p:spTgt spid="3">
                                            <p:txEl>
                                              <p:pRg st="4" end="4"/>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Effect transition="in" filter="randombar(horizontal)">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1034493" y="1029196"/>
            <a:ext cx="10122408" cy="989217"/>
          </a:xfrm>
          <a:prstGeom prst="rect">
            <a:avLst/>
          </a:prstGeom>
        </p:spPr>
        <p:style>
          <a:lnRef idx="1">
            <a:schemeClr val="accent2"/>
          </a:lnRef>
          <a:fillRef idx="2">
            <a:schemeClr val="accent2"/>
          </a:fillRef>
          <a:effectRef idx="1">
            <a:schemeClr val="accent2"/>
          </a:effectRef>
          <a:fontRef idx="minor">
            <a:schemeClr val="dk1"/>
          </a:fontRef>
        </p:style>
        <p:txBody>
          <a:bodyPr vert="horz" lIns="91440" tIns="45720" rIns="91440" bIns="45720" rtlCol="0" anchor="ctr">
            <a:normAutofit/>
          </a:bodyPr>
          <a:lstStyle/>
          <a:p>
            <a:pPr defTabSz="914400">
              <a:lnSpc>
                <a:spcPct val="90000"/>
              </a:lnSpc>
              <a:spcBef>
                <a:spcPct val="0"/>
              </a:spcBef>
              <a:spcAft>
                <a:spcPts val="600"/>
              </a:spcAft>
            </a:pPr>
            <a:r>
              <a:rPr lang="en-US" sz="1500" b="0" i="0" kern="1200" cap="all" dirty="0">
                <a:solidFill>
                  <a:schemeClr val="tx1"/>
                </a:solidFill>
                <a:effectLst/>
                <a:latin typeface="+mj-lt"/>
                <a:ea typeface="+mj-ea"/>
                <a:cs typeface="+mj-cs"/>
              </a:rPr>
              <a:t>Completa las oraciones con letras mayúsculas o minúsculas donde corresponda. Indica en el cuadro a tu derecha, la cantidad de mayúsculas y minúsculas que escribiste. Además, coloca el signo de puntuación que hace falta en cada oración.</a:t>
            </a:r>
          </a:p>
        </p:txBody>
      </p:sp>
      <p:sp>
        <p:nvSpPr>
          <p:cNvPr id="3" name="Marcador de contenido 2"/>
          <p:cNvSpPr>
            <a:spLocks noGrp="1"/>
          </p:cNvSpPr>
          <p:nvPr>
            <p:ph idx="1"/>
          </p:nvPr>
        </p:nvSpPr>
        <p:spPr>
          <a:xfrm>
            <a:off x="1034190" y="2008047"/>
            <a:ext cx="10122407" cy="3082148"/>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p>
            <a:pPr marL="0">
              <a:lnSpc>
                <a:spcPct val="110000"/>
              </a:lnSpc>
            </a:pPr>
            <a:r>
              <a:rPr lang="en-US" sz="1800" dirty="0">
                <a:solidFill>
                  <a:schemeClr val="tx1"/>
                </a:solidFill>
              </a:rPr>
              <a:t>1.   ___ </a:t>
            </a:r>
            <a:r>
              <a:rPr lang="en-US" sz="1800" dirty="0" err="1">
                <a:solidFill>
                  <a:schemeClr val="tx1"/>
                </a:solidFill>
              </a:rPr>
              <a:t>aría</a:t>
            </a:r>
            <a:r>
              <a:rPr lang="en-US" sz="1800" dirty="0">
                <a:solidFill>
                  <a:schemeClr val="tx1"/>
                </a:solidFill>
              </a:rPr>
              <a:t>, ____ </a:t>
            </a:r>
            <a:r>
              <a:rPr lang="en-US" sz="1800" dirty="0" err="1">
                <a:solidFill>
                  <a:schemeClr val="tx1"/>
                </a:solidFill>
              </a:rPr>
              <a:t>na</a:t>
            </a:r>
            <a:r>
              <a:rPr lang="en-US" sz="1800" dirty="0">
                <a:solidFill>
                  <a:schemeClr val="tx1"/>
                </a:solidFill>
              </a:rPr>
              <a:t> y ____ </a:t>
            </a:r>
            <a:r>
              <a:rPr lang="en-US" sz="1800" dirty="0" err="1">
                <a:solidFill>
                  <a:schemeClr val="tx1"/>
                </a:solidFill>
              </a:rPr>
              <a:t>arcela</a:t>
            </a:r>
            <a:r>
              <a:rPr lang="en-US" sz="1800" dirty="0">
                <a:solidFill>
                  <a:schemeClr val="tx1"/>
                </a:solidFill>
              </a:rPr>
              <a:t> </a:t>
            </a:r>
            <a:r>
              <a:rPr lang="en-US" sz="1800" dirty="0" err="1">
                <a:solidFill>
                  <a:schemeClr val="tx1"/>
                </a:solidFill>
              </a:rPr>
              <a:t>irán</a:t>
            </a:r>
            <a:r>
              <a:rPr lang="en-US" sz="1800" dirty="0">
                <a:solidFill>
                  <a:schemeClr val="tx1"/>
                </a:solidFill>
              </a:rPr>
              <a:t> al </a:t>
            </a:r>
            <a:r>
              <a:rPr lang="en-US" sz="1800" dirty="0" err="1">
                <a:solidFill>
                  <a:schemeClr val="tx1"/>
                </a:solidFill>
              </a:rPr>
              <a:t>museo</a:t>
            </a:r>
            <a:r>
              <a:rPr lang="en-US" sz="1800" dirty="0">
                <a:solidFill>
                  <a:schemeClr val="tx1"/>
                </a:solidFill>
              </a:rPr>
              <a:t> de </a:t>
            </a:r>
            <a:r>
              <a:rPr lang="en-US" sz="1800" dirty="0" err="1">
                <a:solidFill>
                  <a:schemeClr val="tx1"/>
                </a:solidFill>
              </a:rPr>
              <a:t>historia</a:t>
            </a:r>
            <a:r>
              <a:rPr lang="en-US" sz="1800" dirty="0">
                <a:solidFill>
                  <a:schemeClr val="tx1"/>
                </a:solidFill>
              </a:rPr>
              <a:t>.      </a:t>
            </a:r>
          </a:p>
          <a:p>
            <a:pPr marL="0">
              <a:lnSpc>
                <a:spcPct val="110000"/>
              </a:lnSpc>
            </a:pPr>
            <a:r>
              <a:rPr lang="en-US" sz="1800" dirty="0">
                <a:solidFill>
                  <a:schemeClr val="tx1"/>
                </a:solidFill>
              </a:rPr>
              <a:t>2. ___ l ___</a:t>
            </a:r>
            <a:r>
              <a:rPr lang="en-US" sz="1800" dirty="0" err="1">
                <a:solidFill>
                  <a:schemeClr val="tx1"/>
                </a:solidFill>
              </a:rPr>
              <a:t>residente</a:t>
            </a:r>
            <a:r>
              <a:rPr lang="en-US" sz="1800" dirty="0">
                <a:solidFill>
                  <a:schemeClr val="tx1"/>
                </a:solidFill>
              </a:rPr>
              <a:t> </a:t>
            </a:r>
            <a:r>
              <a:rPr lang="en-US" sz="1800" dirty="0" err="1">
                <a:solidFill>
                  <a:schemeClr val="tx1"/>
                </a:solidFill>
              </a:rPr>
              <a:t>restauró</a:t>
            </a:r>
            <a:r>
              <a:rPr lang="en-US" sz="1800" dirty="0">
                <a:solidFill>
                  <a:schemeClr val="tx1"/>
                </a:solidFill>
              </a:rPr>
              <a:t> el ____ </a:t>
            </a:r>
            <a:r>
              <a:rPr lang="en-US" sz="1800" dirty="0" err="1">
                <a:solidFill>
                  <a:schemeClr val="tx1"/>
                </a:solidFill>
              </a:rPr>
              <a:t>useo</a:t>
            </a:r>
            <a:r>
              <a:rPr lang="en-US" sz="1800" dirty="0">
                <a:solidFill>
                  <a:schemeClr val="tx1"/>
                </a:solidFill>
              </a:rPr>
              <a:t>____de </a:t>
            </a:r>
            <a:r>
              <a:rPr lang="en-US" sz="1800" dirty="0" err="1">
                <a:solidFill>
                  <a:schemeClr val="tx1"/>
                </a:solidFill>
              </a:rPr>
              <a:t>historia</a:t>
            </a:r>
            <a:r>
              <a:rPr lang="en-US" sz="1800" dirty="0">
                <a:solidFill>
                  <a:schemeClr val="tx1"/>
                </a:solidFill>
              </a:rPr>
              <a:t> natural.      </a:t>
            </a:r>
          </a:p>
          <a:p>
            <a:pPr marL="0">
              <a:lnSpc>
                <a:spcPct val="110000"/>
              </a:lnSpc>
            </a:pPr>
            <a:r>
              <a:rPr lang="en-US" sz="1800" dirty="0">
                <a:solidFill>
                  <a:schemeClr val="tx1"/>
                </a:solidFill>
              </a:rPr>
              <a:t>3.___ l ___ </a:t>
            </a:r>
            <a:r>
              <a:rPr lang="en-US" sz="1800" dirty="0" err="1">
                <a:solidFill>
                  <a:schemeClr val="tx1"/>
                </a:solidFill>
              </a:rPr>
              <a:t>useo</a:t>
            </a:r>
            <a:r>
              <a:rPr lang="en-US" sz="1800" dirty="0">
                <a:solidFill>
                  <a:schemeClr val="tx1"/>
                </a:solidFill>
              </a:rPr>
              <a:t> de ____ </a:t>
            </a:r>
            <a:r>
              <a:rPr lang="en-US" sz="1800" dirty="0" err="1">
                <a:solidFill>
                  <a:schemeClr val="tx1"/>
                </a:solidFill>
              </a:rPr>
              <a:t>istoria</a:t>
            </a:r>
            <a:r>
              <a:rPr lang="en-US" sz="1800" dirty="0">
                <a:solidFill>
                  <a:schemeClr val="tx1"/>
                </a:solidFill>
              </a:rPr>
              <a:t> natural es </a:t>
            </a:r>
            <a:r>
              <a:rPr lang="en-US" sz="1800" dirty="0" err="1">
                <a:solidFill>
                  <a:schemeClr val="tx1"/>
                </a:solidFill>
              </a:rPr>
              <a:t>muy</a:t>
            </a:r>
            <a:r>
              <a:rPr lang="en-US" sz="1800" dirty="0">
                <a:solidFill>
                  <a:schemeClr val="tx1"/>
                </a:solidFill>
              </a:rPr>
              <a:t> ___ </a:t>
            </a:r>
            <a:r>
              <a:rPr lang="en-US" sz="1800" dirty="0" err="1">
                <a:solidFill>
                  <a:schemeClr val="tx1"/>
                </a:solidFill>
              </a:rPr>
              <a:t>ivertido</a:t>
            </a:r>
            <a:r>
              <a:rPr lang="en-US" sz="1800" dirty="0">
                <a:solidFill>
                  <a:schemeClr val="tx1"/>
                </a:solidFill>
              </a:rPr>
              <a:t>. </a:t>
            </a:r>
          </a:p>
          <a:p>
            <a:pPr marL="0">
              <a:lnSpc>
                <a:spcPct val="110000"/>
              </a:lnSpc>
            </a:pPr>
            <a:r>
              <a:rPr lang="en-US" sz="1800" dirty="0">
                <a:solidFill>
                  <a:schemeClr val="tx1"/>
                </a:solidFill>
              </a:rPr>
              <a:t>4. ____ </a:t>
            </a:r>
            <a:r>
              <a:rPr lang="en-US" sz="1800" dirty="0" err="1">
                <a:solidFill>
                  <a:schemeClr val="tx1"/>
                </a:solidFill>
              </a:rPr>
              <a:t>añana</a:t>
            </a:r>
            <a:r>
              <a:rPr lang="en-US" sz="1800" dirty="0">
                <a:solidFill>
                  <a:schemeClr val="tx1"/>
                </a:solidFill>
              </a:rPr>
              <a:t> </a:t>
            </a:r>
            <a:r>
              <a:rPr lang="en-US" sz="1800" dirty="0" err="1">
                <a:solidFill>
                  <a:schemeClr val="tx1"/>
                </a:solidFill>
              </a:rPr>
              <a:t>iré</a:t>
            </a:r>
            <a:r>
              <a:rPr lang="en-US" sz="1800" dirty="0">
                <a:solidFill>
                  <a:schemeClr val="tx1"/>
                </a:solidFill>
              </a:rPr>
              <a:t> al </a:t>
            </a:r>
            <a:r>
              <a:rPr lang="en-US" sz="1800" dirty="0" err="1">
                <a:solidFill>
                  <a:schemeClr val="tx1"/>
                </a:solidFill>
              </a:rPr>
              <a:t>museo</a:t>
            </a:r>
            <a:r>
              <a:rPr lang="en-US" sz="1800" dirty="0">
                <a:solidFill>
                  <a:schemeClr val="tx1"/>
                </a:solidFill>
              </a:rPr>
              <a:t>. ____ e </a:t>
            </a:r>
            <a:r>
              <a:rPr lang="en-US" sz="1800" dirty="0" err="1">
                <a:solidFill>
                  <a:schemeClr val="tx1"/>
                </a:solidFill>
              </a:rPr>
              <a:t>pondré</a:t>
            </a:r>
            <a:r>
              <a:rPr lang="en-US" sz="1800" dirty="0">
                <a:solidFill>
                  <a:schemeClr val="tx1"/>
                </a:solidFill>
              </a:rPr>
              <a:t> el ___ </a:t>
            </a:r>
            <a:r>
              <a:rPr lang="en-US" sz="1800" dirty="0" err="1">
                <a:solidFill>
                  <a:schemeClr val="tx1"/>
                </a:solidFill>
              </a:rPr>
              <a:t>brigo</a:t>
            </a:r>
            <a:r>
              <a:rPr lang="en-US" sz="1800" dirty="0">
                <a:solidFill>
                  <a:schemeClr val="tx1"/>
                </a:solidFill>
              </a:rPr>
              <a:t> nuevo.      </a:t>
            </a:r>
          </a:p>
          <a:p>
            <a:pPr marL="0">
              <a:lnSpc>
                <a:spcPct val="110000"/>
              </a:lnSpc>
            </a:pPr>
            <a:r>
              <a:rPr lang="en-US" sz="1800" dirty="0">
                <a:solidFill>
                  <a:schemeClr val="tx1"/>
                </a:solidFill>
              </a:rPr>
              <a:t>5. </a:t>
            </a:r>
            <a:r>
              <a:rPr lang="en-US" sz="1800" dirty="0" err="1">
                <a:solidFill>
                  <a:schemeClr val="tx1"/>
                </a:solidFill>
              </a:rPr>
              <a:t>En</a:t>
            </a:r>
            <a:r>
              <a:rPr lang="en-US" sz="1800" dirty="0">
                <a:solidFill>
                  <a:schemeClr val="tx1"/>
                </a:solidFill>
              </a:rPr>
              <a:t> el </a:t>
            </a:r>
            <a:r>
              <a:rPr lang="en-US" sz="1800" dirty="0" err="1">
                <a:solidFill>
                  <a:schemeClr val="tx1"/>
                </a:solidFill>
              </a:rPr>
              <a:t>museo</a:t>
            </a:r>
            <a:r>
              <a:rPr lang="en-US" sz="1800" dirty="0">
                <a:solidFill>
                  <a:schemeClr val="tx1"/>
                </a:solidFill>
              </a:rPr>
              <a:t> </a:t>
            </a:r>
            <a:r>
              <a:rPr lang="en-US" sz="1800" dirty="0" err="1">
                <a:solidFill>
                  <a:schemeClr val="tx1"/>
                </a:solidFill>
              </a:rPr>
              <a:t>habían</a:t>
            </a:r>
            <a:r>
              <a:rPr lang="en-US" sz="1800" dirty="0">
                <a:solidFill>
                  <a:schemeClr val="tx1"/>
                </a:solidFill>
              </a:rPr>
              <a:t> ____ </a:t>
            </a:r>
            <a:r>
              <a:rPr lang="en-US" sz="1800" dirty="0" err="1">
                <a:solidFill>
                  <a:schemeClr val="tx1"/>
                </a:solidFill>
              </a:rPr>
              <a:t>ósiles</a:t>
            </a:r>
            <a:r>
              <a:rPr lang="en-US" sz="1800" dirty="0">
                <a:solidFill>
                  <a:schemeClr val="tx1"/>
                </a:solidFill>
              </a:rPr>
              <a:t> de ___ </a:t>
            </a:r>
            <a:r>
              <a:rPr lang="en-US" sz="1800" dirty="0" err="1">
                <a:solidFill>
                  <a:schemeClr val="tx1"/>
                </a:solidFill>
              </a:rPr>
              <a:t>inosaurio</a:t>
            </a:r>
            <a:r>
              <a:rPr lang="en-US" sz="1800" dirty="0">
                <a:solidFill>
                  <a:schemeClr val="tx1"/>
                </a:solidFill>
              </a:rPr>
              <a:t>.   </a:t>
            </a:r>
          </a:p>
          <a:p>
            <a:pPr marL="0">
              <a:lnSpc>
                <a:spcPct val="110000"/>
              </a:lnSpc>
            </a:pPr>
            <a:r>
              <a:rPr lang="en-US" sz="1800" dirty="0">
                <a:solidFill>
                  <a:schemeClr val="tx1"/>
                </a:solidFill>
              </a:rPr>
              <a:t>6   ____ </a:t>
            </a:r>
            <a:r>
              <a:rPr lang="en-US" sz="1800" dirty="0" err="1">
                <a:solidFill>
                  <a:schemeClr val="tx1"/>
                </a:solidFill>
              </a:rPr>
              <a:t>stuvimos</a:t>
            </a:r>
            <a:r>
              <a:rPr lang="en-US" sz="1800" dirty="0">
                <a:solidFill>
                  <a:schemeClr val="tx1"/>
                </a:solidFill>
              </a:rPr>
              <a:t> 2 horas </a:t>
            </a:r>
            <a:r>
              <a:rPr lang="en-US" sz="1800" dirty="0" err="1">
                <a:solidFill>
                  <a:schemeClr val="tx1"/>
                </a:solidFill>
              </a:rPr>
              <a:t>en</a:t>
            </a:r>
            <a:r>
              <a:rPr lang="en-US" sz="1800" dirty="0">
                <a:solidFill>
                  <a:schemeClr val="tx1"/>
                </a:solidFill>
              </a:rPr>
              <a:t> ____ l </a:t>
            </a:r>
            <a:r>
              <a:rPr lang="en-US" sz="1800" dirty="0" err="1">
                <a:solidFill>
                  <a:schemeClr val="tx1"/>
                </a:solidFill>
              </a:rPr>
              <a:t>museo</a:t>
            </a:r>
            <a:r>
              <a:rPr lang="en-US" sz="1800" dirty="0">
                <a:solidFill>
                  <a:schemeClr val="tx1"/>
                </a:solidFill>
              </a:rPr>
              <a:t> con mi ___ </a:t>
            </a:r>
            <a:r>
              <a:rPr lang="en-US" sz="1800" dirty="0" err="1">
                <a:solidFill>
                  <a:schemeClr val="tx1"/>
                </a:solidFill>
              </a:rPr>
              <a:t>amilia</a:t>
            </a:r>
            <a:r>
              <a:rPr lang="en-US" sz="1800" dirty="0">
                <a:solidFill>
                  <a:schemeClr val="tx1"/>
                </a:solidFill>
              </a:rPr>
              <a:t>.    </a:t>
            </a:r>
          </a:p>
          <a:p>
            <a:pPr marL="0">
              <a:lnSpc>
                <a:spcPct val="110000"/>
              </a:lnSpc>
            </a:pPr>
            <a:r>
              <a:rPr lang="en-US" sz="1800" dirty="0">
                <a:solidFill>
                  <a:schemeClr val="tx1"/>
                </a:solidFill>
              </a:rPr>
              <a:t>7.  ____ </a:t>
            </a:r>
            <a:r>
              <a:rPr lang="en-US" sz="1800" dirty="0" err="1">
                <a:solidFill>
                  <a:schemeClr val="tx1"/>
                </a:solidFill>
              </a:rPr>
              <a:t>uan</a:t>
            </a:r>
            <a:r>
              <a:rPr lang="en-US" sz="1800" dirty="0">
                <a:solidFill>
                  <a:schemeClr val="tx1"/>
                </a:solidFill>
              </a:rPr>
              <a:t> y ____ </a:t>
            </a:r>
            <a:r>
              <a:rPr lang="en-US" sz="1800" dirty="0" err="1">
                <a:solidFill>
                  <a:schemeClr val="tx1"/>
                </a:solidFill>
              </a:rPr>
              <a:t>iguel</a:t>
            </a:r>
            <a:r>
              <a:rPr lang="en-US" sz="1800" dirty="0">
                <a:solidFill>
                  <a:schemeClr val="tx1"/>
                </a:solidFill>
              </a:rPr>
              <a:t> </a:t>
            </a:r>
            <a:r>
              <a:rPr lang="en-US" sz="1800" dirty="0" err="1">
                <a:solidFill>
                  <a:schemeClr val="tx1"/>
                </a:solidFill>
              </a:rPr>
              <a:t>visitaron</a:t>
            </a:r>
            <a:r>
              <a:rPr lang="en-US" sz="1800" dirty="0">
                <a:solidFill>
                  <a:schemeClr val="tx1"/>
                </a:solidFill>
              </a:rPr>
              <a:t> el </a:t>
            </a:r>
            <a:r>
              <a:rPr lang="en-US" sz="1800" dirty="0" err="1">
                <a:solidFill>
                  <a:schemeClr val="tx1"/>
                </a:solidFill>
              </a:rPr>
              <a:t>museo</a:t>
            </a:r>
            <a:r>
              <a:rPr lang="en-US" sz="1800" dirty="0">
                <a:solidFill>
                  <a:schemeClr val="tx1"/>
                </a:solidFill>
              </a:rPr>
              <a:t> de </a:t>
            </a:r>
            <a:r>
              <a:rPr lang="en-US" sz="1800" dirty="0" err="1">
                <a:solidFill>
                  <a:schemeClr val="tx1"/>
                </a:solidFill>
              </a:rPr>
              <a:t>historial</a:t>
            </a:r>
            <a:r>
              <a:rPr lang="en-US" sz="1800" dirty="0">
                <a:solidFill>
                  <a:schemeClr val="tx1"/>
                </a:solidFill>
              </a:rPr>
              <a:t> ___</a:t>
            </a:r>
            <a:r>
              <a:rPr lang="en-US" sz="1800" dirty="0" err="1">
                <a:solidFill>
                  <a:schemeClr val="tx1"/>
                </a:solidFill>
              </a:rPr>
              <a:t>atural</a:t>
            </a:r>
            <a:r>
              <a:rPr lang="en-US" sz="1800" dirty="0">
                <a:solidFill>
                  <a:schemeClr val="tx1"/>
                </a:solidFill>
              </a:rPr>
              <a:t>.</a:t>
            </a:r>
          </a:p>
          <a:p>
            <a:pPr>
              <a:lnSpc>
                <a:spcPct val="110000"/>
              </a:lnSpc>
            </a:pPr>
            <a:endParaRPr lang="en-US" sz="1800" dirty="0">
              <a:solidFill>
                <a:schemeClr val="tx1"/>
              </a:solidFill>
            </a:endParaRPr>
          </a:p>
        </p:txBody>
      </p:sp>
      <p:pic>
        <p:nvPicPr>
          <p:cNvPr id="19" name="Picture 18">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15533367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animEffect transition="in" filter="wipe(down)">
                                      <p:cBhvr>
                                        <p:cTn id="11" dur="580">
                                          <p:stCondLst>
                                            <p:cond delay="0"/>
                                          </p:stCondLst>
                                        </p:cTn>
                                        <p:tgtEl>
                                          <p:spTgt spid="3">
                                            <p:bg/>
                                          </p:spTgt>
                                        </p:tgtEl>
                                      </p:cBhvr>
                                    </p:animEffect>
                                    <p:anim calcmode="lin" valueType="num">
                                      <p:cBhvr>
                                        <p:cTn id="12"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bg/>
                                          </p:spTgt>
                                        </p:tgtEl>
                                      </p:cBhvr>
                                      <p:to x="100000" y="60000"/>
                                    </p:animScale>
                                    <p:animScale>
                                      <p:cBhvr>
                                        <p:cTn id="18" dur="166" decel="50000">
                                          <p:stCondLst>
                                            <p:cond delay="676"/>
                                          </p:stCondLst>
                                        </p:cTn>
                                        <p:tgtEl>
                                          <p:spTgt spid="3">
                                            <p:bg/>
                                          </p:spTgt>
                                        </p:tgtEl>
                                      </p:cBhvr>
                                      <p:to x="100000" y="100000"/>
                                    </p:animScale>
                                    <p:animScale>
                                      <p:cBhvr>
                                        <p:cTn id="19" dur="26">
                                          <p:stCondLst>
                                            <p:cond delay="1312"/>
                                          </p:stCondLst>
                                        </p:cTn>
                                        <p:tgtEl>
                                          <p:spTgt spid="3">
                                            <p:bg/>
                                          </p:spTgt>
                                        </p:tgtEl>
                                      </p:cBhvr>
                                      <p:to x="100000" y="80000"/>
                                    </p:animScale>
                                    <p:animScale>
                                      <p:cBhvr>
                                        <p:cTn id="20" dur="166" decel="50000">
                                          <p:stCondLst>
                                            <p:cond delay="1338"/>
                                          </p:stCondLst>
                                        </p:cTn>
                                        <p:tgtEl>
                                          <p:spTgt spid="3">
                                            <p:bg/>
                                          </p:spTgt>
                                        </p:tgtEl>
                                      </p:cBhvr>
                                      <p:to x="100000" y="100000"/>
                                    </p:animScale>
                                    <p:animScale>
                                      <p:cBhvr>
                                        <p:cTn id="21" dur="26">
                                          <p:stCondLst>
                                            <p:cond delay="1642"/>
                                          </p:stCondLst>
                                        </p:cTn>
                                        <p:tgtEl>
                                          <p:spTgt spid="3">
                                            <p:bg/>
                                          </p:spTgt>
                                        </p:tgtEl>
                                      </p:cBhvr>
                                      <p:to x="100000" y="90000"/>
                                    </p:animScale>
                                    <p:animScale>
                                      <p:cBhvr>
                                        <p:cTn id="22" dur="166" decel="50000">
                                          <p:stCondLst>
                                            <p:cond delay="1668"/>
                                          </p:stCondLst>
                                        </p:cTn>
                                        <p:tgtEl>
                                          <p:spTgt spid="3">
                                            <p:bg/>
                                          </p:spTgt>
                                        </p:tgtEl>
                                      </p:cBhvr>
                                      <p:to x="100000" y="100000"/>
                                    </p:animScale>
                                    <p:animScale>
                                      <p:cBhvr>
                                        <p:cTn id="23" dur="26">
                                          <p:stCondLst>
                                            <p:cond delay="1808"/>
                                          </p:stCondLst>
                                        </p:cTn>
                                        <p:tgtEl>
                                          <p:spTgt spid="3">
                                            <p:bg/>
                                          </p:spTgt>
                                        </p:tgtEl>
                                      </p:cBhvr>
                                      <p:to x="100000" y="95000"/>
                                    </p:animScale>
                                    <p:animScale>
                                      <p:cBhvr>
                                        <p:cTn id="24" dur="166" decel="50000">
                                          <p:stCondLst>
                                            <p:cond delay="1834"/>
                                          </p:stCondLst>
                                        </p:cTn>
                                        <p:tgtEl>
                                          <p:spTgt spid="3">
                                            <p:bg/>
                                          </p:spTgt>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6"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animEffect transition="in" filter="wipe(down)">
                                      <p:cBhvr>
                                        <p:cTn id="29" dur="580">
                                          <p:stCondLst>
                                            <p:cond delay="0"/>
                                          </p:stCondLst>
                                        </p:cTn>
                                        <p:tgtEl>
                                          <p:spTgt spid="3">
                                            <p:txEl>
                                              <p:pRg st="0" end="0"/>
                                            </p:txEl>
                                          </p:spTgt>
                                        </p:tgtEl>
                                      </p:cBhvr>
                                    </p:animEffect>
                                    <p:anim calcmode="lin" valueType="num">
                                      <p:cBhvr>
                                        <p:cTn id="30"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1"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2"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3"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4"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5" dur="26">
                                          <p:stCondLst>
                                            <p:cond delay="650"/>
                                          </p:stCondLst>
                                        </p:cTn>
                                        <p:tgtEl>
                                          <p:spTgt spid="3">
                                            <p:txEl>
                                              <p:pRg st="0" end="0"/>
                                            </p:txEl>
                                          </p:spTgt>
                                        </p:tgtEl>
                                      </p:cBhvr>
                                      <p:to x="100000" y="60000"/>
                                    </p:animScale>
                                    <p:animScale>
                                      <p:cBhvr>
                                        <p:cTn id="36" dur="166" decel="50000">
                                          <p:stCondLst>
                                            <p:cond delay="676"/>
                                          </p:stCondLst>
                                        </p:cTn>
                                        <p:tgtEl>
                                          <p:spTgt spid="3">
                                            <p:txEl>
                                              <p:pRg st="0" end="0"/>
                                            </p:txEl>
                                          </p:spTgt>
                                        </p:tgtEl>
                                      </p:cBhvr>
                                      <p:to x="100000" y="100000"/>
                                    </p:animScale>
                                    <p:animScale>
                                      <p:cBhvr>
                                        <p:cTn id="37" dur="26">
                                          <p:stCondLst>
                                            <p:cond delay="1312"/>
                                          </p:stCondLst>
                                        </p:cTn>
                                        <p:tgtEl>
                                          <p:spTgt spid="3">
                                            <p:txEl>
                                              <p:pRg st="0" end="0"/>
                                            </p:txEl>
                                          </p:spTgt>
                                        </p:tgtEl>
                                      </p:cBhvr>
                                      <p:to x="100000" y="80000"/>
                                    </p:animScale>
                                    <p:animScale>
                                      <p:cBhvr>
                                        <p:cTn id="38" dur="166" decel="50000">
                                          <p:stCondLst>
                                            <p:cond delay="1338"/>
                                          </p:stCondLst>
                                        </p:cTn>
                                        <p:tgtEl>
                                          <p:spTgt spid="3">
                                            <p:txEl>
                                              <p:pRg st="0" end="0"/>
                                            </p:txEl>
                                          </p:spTgt>
                                        </p:tgtEl>
                                      </p:cBhvr>
                                      <p:to x="100000" y="100000"/>
                                    </p:animScale>
                                    <p:animScale>
                                      <p:cBhvr>
                                        <p:cTn id="39" dur="26">
                                          <p:stCondLst>
                                            <p:cond delay="1642"/>
                                          </p:stCondLst>
                                        </p:cTn>
                                        <p:tgtEl>
                                          <p:spTgt spid="3">
                                            <p:txEl>
                                              <p:pRg st="0" end="0"/>
                                            </p:txEl>
                                          </p:spTgt>
                                        </p:tgtEl>
                                      </p:cBhvr>
                                      <p:to x="100000" y="90000"/>
                                    </p:animScale>
                                    <p:animScale>
                                      <p:cBhvr>
                                        <p:cTn id="40" dur="166" decel="50000">
                                          <p:stCondLst>
                                            <p:cond delay="1668"/>
                                          </p:stCondLst>
                                        </p:cTn>
                                        <p:tgtEl>
                                          <p:spTgt spid="3">
                                            <p:txEl>
                                              <p:pRg st="0" end="0"/>
                                            </p:txEl>
                                          </p:spTgt>
                                        </p:tgtEl>
                                      </p:cBhvr>
                                      <p:to x="100000" y="100000"/>
                                    </p:animScale>
                                    <p:animScale>
                                      <p:cBhvr>
                                        <p:cTn id="41" dur="26">
                                          <p:stCondLst>
                                            <p:cond delay="1808"/>
                                          </p:stCondLst>
                                        </p:cTn>
                                        <p:tgtEl>
                                          <p:spTgt spid="3">
                                            <p:txEl>
                                              <p:pRg st="0" end="0"/>
                                            </p:txEl>
                                          </p:spTgt>
                                        </p:tgtEl>
                                      </p:cBhvr>
                                      <p:to x="100000" y="95000"/>
                                    </p:animScale>
                                    <p:animScale>
                                      <p:cBhvr>
                                        <p:cTn id="42" dur="166" decel="50000">
                                          <p:stCondLst>
                                            <p:cond delay="1834"/>
                                          </p:stCondLst>
                                        </p:cTn>
                                        <p:tgtEl>
                                          <p:spTgt spid="3">
                                            <p:txEl>
                                              <p:pRg st="0" end="0"/>
                                            </p:txEl>
                                          </p:spTgt>
                                        </p:tgtEl>
                                      </p:cBhvr>
                                      <p:to x="100000" y="100000"/>
                                    </p:animScale>
                                  </p:childTnLst>
                                </p:cTn>
                              </p:par>
                            </p:childTnLst>
                          </p:cTn>
                        </p:par>
                      </p:childTnLst>
                    </p:cTn>
                  </p:par>
                  <p:par>
                    <p:cTn id="43" fill="hold">
                      <p:stCondLst>
                        <p:cond delay="indefinite"/>
                      </p:stCondLst>
                      <p:childTnLst>
                        <p:par>
                          <p:cTn id="44" fill="hold">
                            <p:stCondLst>
                              <p:cond delay="0"/>
                            </p:stCondLst>
                            <p:childTnLst>
                              <p:par>
                                <p:cTn id="45" presetID="26" presetClass="entr" presetSubtype="0" fill="hold" grpId="0" nodeType="clickEffect">
                                  <p:stCondLst>
                                    <p:cond delay="0"/>
                                  </p:stCondLst>
                                  <p:childTnLst>
                                    <p:set>
                                      <p:cBhvr>
                                        <p:cTn id="46" dur="1" fill="hold">
                                          <p:stCondLst>
                                            <p:cond delay="0"/>
                                          </p:stCondLst>
                                        </p:cTn>
                                        <p:tgtEl>
                                          <p:spTgt spid="3">
                                            <p:txEl>
                                              <p:pRg st="1" end="1"/>
                                            </p:txEl>
                                          </p:spTgt>
                                        </p:tgtEl>
                                        <p:attrNameLst>
                                          <p:attrName>style.visibility</p:attrName>
                                        </p:attrNameLst>
                                      </p:cBhvr>
                                      <p:to>
                                        <p:strVal val="visible"/>
                                      </p:to>
                                    </p:set>
                                    <p:animEffect transition="in" filter="wipe(down)">
                                      <p:cBhvr>
                                        <p:cTn id="47" dur="580">
                                          <p:stCondLst>
                                            <p:cond delay="0"/>
                                          </p:stCondLst>
                                        </p:cTn>
                                        <p:tgtEl>
                                          <p:spTgt spid="3">
                                            <p:txEl>
                                              <p:pRg st="1" end="1"/>
                                            </p:txEl>
                                          </p:spTgt>
                                        </p:tgtEl>
                                      </p:cBhvr>
                                    </p:animEffect>
                                    <p:anim calcmode="lin" valueType="num">
                                      <p:cBhvr>
                                        <p:cTn id="48"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9"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50"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51"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52"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53" dur="26">
                                          <p:stCondLst>
                                            <p:cond delay="650"/>
                                          </p:stCondLst>
                                        </p:cTn>
                                        <p:tgtEl>
                                          <p:spTgt spid="3">
                                            <p:txEl>
                                              <p:pRg st="1" end="1"/>
                                            </p:txEl>
                                          </p:spTgt>
                                        </p:tgtEl>
                                      </p:cBhvr>
                                      <p:to x="100000" y="60000"/>
                                    </p:animScale>
                                    <p:animScale>
                                      <p:cBhvr>
                                        <p:cTn id="54" dur="166" decel="50000">
                                          <p:stCondLst>
                                            <p:cond delay="676"/>
                                          </p:stCondLst>
                                        </p:cTn>
                                        <p:tgtEl>
                                          <p:spTgt spid="3">
                                            <p:txEl>
                                              <p:pRg st="1" end="1"/>
                                            </p:txEl>
                                          </p:spTgt>
                                        </p:tgtEl>
                                      </p:cBhvr>
                                      <p:to x="100000" y="100000"/>
                                    </p:animScale>
                                    <p:animScale>
                                      <p:cBhvr>
                                        <p:cTn id="55" dur="26">
                                          <p:stCondLst>
                                            <p:cond delay="1312"/>
                                          </p:stCondLst>
                                        </p:cTn>
                                        <p:tgtEl>
                                          <p:spTgt spid="3">
                                            <p:txEl>
                                              <p:pRg st="1" end="1"/>
                                            </p:txEl>
                                          </p:spTgt>
                                        </p:tgtEl>
                                      </p:cBhvr>
                                      <p:to x="100000" y="80000"/>
                                    </p:animScale>
                                    <p:animScale>
                                      <p:cBhvr>
                                        <p:cTn id="56" dur="166" decel="50000">
                                          <p:stCondLst>
                                            <p:cond delay="1338"/>
                                          </p:stCondLst>
                                        </p:cTn>
                                        <p:tgtEl>
                                          <p:spTgt spid="3">
                                            <p:txEl>
                                              <p:pRg st="1" end="1"/>
                                            </p:txEl>
                                          </p:spTgt>
                                        </p:tgtEl>
                                      </p:cBhvr>
                                      <p:to x="100000" y="100000"/>
                                    </p:animScale>
                                    <p:animScale>
                                      <p:cBhvr>
                                        <p:cTn id="57" dur="26">
                                          <p:stCondLst>
                                            <p:cond delay="1642"/>
                                          </p:stCondLst>
                                        </p:cTn>
                                        <p:tgtEl>
                                          <p:spTgt spid="3">
                                            <p:txEl>
                                              <p:pRg st="1" end="1"/>
                                            </p:txEl>
                                          </p:spTgt>
                                        </p:tgtEl>
                                      </p:cBhvr>
                                      <p:to x="100000" y="90000"/>
                                    </p:animScale>
                                    <p:animScale>
                                      <p:cBhvr>
                                        <p:cTn id="58" dur="166" decel="50000">
                                          <p:stCondLst>
                                            <p:cond delay="1668"/>
                                          </p:stCondLst>
                                        </p:cTn>
                                        <p:tgtEl>
                                          <p:spTgt spid="3">
                                            <p:txEl>
                                              <p:pRg st="1" end="1"/>
                                            </p:txEl>
                                          </p:spTgt>
                                        </p:tgtEl>
                                      </p:cBhvr>
                                      <p:to x="100000" y="100000"/>
                                    </p:animScale>
                                    <p:animScale>
                                      <p:cBhvr>
                                        <p:cTn id="59" dur="26">
                                          <p:stCondLst>
                                            <p:cond delay="1808"/>
                                          </p:stCondLst>
                                        </p:cTn>
                                        <p:tgtEl>
                                          <p:spTgt spid="3">
                                            <p:txEl>
                                              <p:pRg st="1" end="1"/>
                                            </p:txEl>
                                          </p:spTgt>
                                        </p:tgtEl>
                                      </p:cBhvr>
                                      <p:to x="100000" y="95000"/>
                                    </p:animScale>
                                    <p:animScale>
                                      <p:cBhvr>
                                        <p:cTn id="60" dur="166" decel="50000">
                                          <p:stCondLst>
                                            <p:cond delay="1834"/>
                                          </p:stCondLst>
                                        </p:cTn>
                                        <p:tgtEl>
                                          <p:spTgt spid="3">
                                            <p:txEl>
                                              <p:pRg st="1" end="1"/>
                                            </p:txEl>
                                          </p:spTgt>
                                        </p:tgtEl>
                                      </p:cBhvr>
                                      <p:to x="100000" y="100000"/>
                                    </p:animScale>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wipe(down)">
                                      <p:cBhvr>
                                        <p:cTn id="65" dur="580">
                                          <p:stCondLst>
                                            <p:cond delay="0"/>
                                          </p:stCondLst>
                                        </p:cTn>
                                        <p:tgtEl>
                                          <p:spTgt spid="3">
                                            <p:txEl>
                                              <p:pRg st="2" end="2"/>
                                            </p:txEl>
                                          </p:spTgt>
                                        </p:tgtEl>
                                      </p:cBhvr>
                                    </p:animEffect>
                                    <p:anim calcmode="lin" valueType="num">
                                      <p:cBhvr>
                                        <p:cTn id="6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71" dur="26">
                                          <p:stCondLst>
                                            <p:cond delay="650"/>
                                          </p:stCondLst>
                                        </p:cTn>
                                        <p:tgtEl>
                                          <p:spTgt spid="3">
                                            <p:txEl>
                                              <p:pRg st="2" end="2"/>
                                            </p:txEl>
                                          </p:spTgt>
                                        </p:tgtEl>
                                      </p:cBhvr>
                                      <p:to x="100000" y="60000"/>
                                    </p:animScale>
                                    <p:animScale>
                                      <p:cBhvr>
                                        <p:cTn id="72" dur="166" decel="50000">
                                          <p:stCondLst>
                                            <p:cond delay="676"/>
                                          </p:stCondLst>
                                        </p:cTn>
                                        <p:tgtEl>
                                          <p:spTgt spid="3">
                                            <p:txEl>
                                              <p:pRg st="2" end="2"/>
                                            </p:txEl>
                                          </p:spTgt>
                                        </p:tgtEl>
                                      </p:cBhvr>
                                      <p:to x="100000" y="100000"/>
                                    </p:animScale>
                                    <p:animScale>
                                      <p:cBhvr>
                                        <p:cTn id="73" dur="26">
                                          <p:stCondLst>
                                            <p:cond delay="1312"/>
                                          </p:stCondLst>
                                        </p:cTn>
                                        <p:tgtEl>
                                          <p:spTgt spid="3">
                                            <p:txEl>
                                              <p:pRg st="2" end="2"/>
                                            </p:txEl>
                                          </p:spTgt>
                                        </p:tgtEl>
                                      </p:cBhvr>
                                      <p:to x="100000" y="80000"/>
                                    </p:animScale>
                                    <p:animScale>
                                      <p:cBhvr>
                                        <p:cTn id="74" dur="166" decel="50000">
                                          <p:stCondLst>
                                            <p:cond delay="1338"/>
                                          </p:stCondLst>
                                        </p:cTn>
                                        <p:tgtEl>
                                          <p:spTgt spid="3">
                                            <p:txEl>
                                              <p:pRg st="2" end="2"/>
                                            </p:txEl>
                                          </p:spTgt>
                                        </p:tgtEl>
                                      </p:cBhvr>
                                      <p:to x="100000" y="100000"/>
                                    </p:animScale>
                                    <p:animScale>
                                      <p:cBhvr>
                                        <p:cTn id="75" dur="26">
                                          <p:stCondLst>
                                            <p:cond delay="1642"/>
                                          </p:stCondLst>
                                        </p:cTn>
                                        <p:tgtEl>
                                          <p:spTgt spid="3">
                                            <p:txEl>
                                              <p:pRg st="2" end="2"/>
                                            </p:txEl>
                                          </p:spTgt>
                                        </p:tgtEl>
                                      </p:cBhvr>
                                      <p:to x="100000" y="90000"/>
                                    </p:animScale>
                                    <p:animScale>
                                      <p:cBhvr>
                                        <p:cTn id="76" dur="166" decel="50000">
                                          <p:stCondLst>
                                            <p:cond delay="1668"/>
                                          </p:stCondLst>
                                        </p:cTn>
                                        <p:tgtEl>
                                          <p:spTgt spid="3">
                                            <p:txEl>
                                              <p:pRg st="2" end="2"/>
                                            </p:txEl>
                                          </p:spTgt>
                                        </p:tgtEl>
                                      </p:cBhvr>
                                      <p:to x="100000" y="100000"/>
                                    </p:animScale>
                                    <p:animScale>
                                      <p:cBhvr>
                                        <p:cTn id="77" dur="26">
                                          <p:stCondLst>
                                            <p:cond delay="1808"/>
                                          </p:stCondLst>
                                        </p:cTn>
                                        <p:tgtEl>
                                          <p:spTgt spid="3">
                                            <p:txEl>
                                              <p:pRg st="2" end="2"/>
                                            </p:txEl>
                                          </p:spTgt>
                                        </p:tgtEl>
                                      </p:cBhvr>
                                      <p:to x="100000" y="95000"/>
                                    </p:animScale>
                                    <p:animScale>
                                      <p:cBhvr>
                                        <p:cTn id="78" dur="166" decel="50000">
                                          <p:stCondLst>
                                            <p:cond delay="1834"/>
                                          </p:stCondLst>
                                        </p:cTn>
                                        <p:tgtEl>
                                          <p:spTgt spid="3">
                                            <p:txEl>
                                              <p:pRg st="2" end="2"/>
                                            </p:txEl>
                                          </p:spTgt>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6" presetClass="entr" presetSubtype="0" fill="hold" grpId="0" nodeType="clickEffect">
                                  <p:stCondLst>
                                    <p:cond delay="0"/>
                                  </p:stCondLst>
                                  <p:childTnLst>
                                    <p:set>
                                      <p:cBhvr>
                                        <p:cTn id="82" dur="1" fill="hold">
                                          <p:stCondLst>
                                            <p:cond delay="0"/>
                                          </p:stCondLst>
                                        </p:cTn>
                                        <p:tgtEl>
                                          <p:spTgt spid="3">
                                            <p:txEl>
                                              <p:pRg st="3" end="3"/>
                                            </p:txEl>
                                          </p:spTgt>
                                        </p:tgtEl>
                                        <p:attrNameLst>
                                          <p:attrName>style.visibility</p:attrName>
                                        </p:attrNameLst>
                                      </p:cBhvr>
                                      <p:to>
                                        <p:strVal val="visible"/>
                                      </p:to>
                                    </p:set>
                                    <p:animEffect transition="in" filter="wipe(down)">
                                      <p:cBhvr>
                                        <p:cTn id="83" dur="580">
                                          <p:stCondLst>
                                            <p:cond delay="0"/>
                                          </p:stCondLst>
                                        </p:cTn>
                                        <p:tgtEl>
                                          <p:spTgt spid="3">
                                            <p:txEl>
                                              <p:pRg st="3" end="3"/>
                                            </p:txEl>
                                          </p:spTgt>
                                        </p:tgtEl>
                                      </p:cBhvr>
                                    </p:animEffect>
                                    <p:anim calcmode="lin" valueType="num">
                                      <p:cBhvr>
                                        <p:cTn id="84"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5"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6"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7"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8"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9" dur="26">
                                          <p:stCondLst>
                                            <p:cond delay="650"/>
                                          </p:stCondLst>
                                        </p:cTn>
                                        <p:tgtEl>
                                          <p:spTgt spid="3">
                                            <p:txEl>
                                              <p:pRg st="3" end="3"/>
                                            </p:txEl>
                                          </p:spTgt>
                                        </p:tgtEl>
                                      </p:cBhvr>
                                      <p:to x="100000" y="60000"/>
                                    </p:animScale>
                                    <p:animScale>
                                      <p:cBhvr>
                                        <p:cTn id="90" dur="166" decel="50000">
                                          <p:stCondLst>
                                            <p:cond delay="676"/>
                                          </p:stCondLst>
                                        </p:cTn>
                                        <p:tgtEl>
                                          <p:spTgt spid="3">
                                            <p:txEl>
                                              <p:pRg st="3" end="3"/>
                                            </p:txEl>
                                          </p:spTgt>
                                        </p:tgtEl>
                                      </p:cBhvr>
                                      <p:to x="100000" y="100000"/>
                                    </p:animScale>
                                    <p:animScale>
                                      <p:cBhvr>
                                        <p:cTn id="91" dur="26">
                                          <p:stCondLst>
                                            <p:cond delay="1312"/>
                                          </p:stCondLst>
                                        </p:cTn>
                                        <p:tgtEl>
                                          <p:spTgt spid="3">
                                            <p:txEl>
                                              <p:pRg st="3" end="3"/>
                                            </p:txEl>
                                          </p:spTgt>
                                        </p:tgtEl>
                                      </p:cBhvr>
                                      <p:to x="100000" y="80000"/>
                                    </p:animScale>
                                    <p:animScale>
                                      <p:cBhvr>
                                        <p:cTn id="92" dur="166" decel="50000">
                                          <p:stCondLst>
                                            <p:cond delay="1338"/>
                                          </p:stCondLst>
                                        </p:cTn>
                                        <p:tgtEl>
                                          <p:spTgt spid="3">
                                            <p:txEl>
                                              <p:pRg st="3" end="3"/>
                                            </p:txEl>
                                          </p:spTgt>
                                        </p:tgtEl>
                                      </p:cBhvr>
                                      <p:to x="100000" y="100000"/>
                                    </p:animScale>
                                    <p:animScale>
                                      <p:cBhvr>
                                        <p:cTn id="93" dur="26">
                                          <p:stCondLst>
                                            <p:cond delay="1642"/>
                                          </p:stCondLst>
                                        </p:cTn>
                                        <p:tgtEl>
                                          <p:spTgt spid="3">
                                            <p:txEl>
                                              <p:pRg st="3" end="3"/>
                                            </p:txEl>
                                          </p:spTgt>
                                        </p:tgtEl>
                                      </p:cBhvr>
                                      <p:to x="100000" y="90000"/>
                                    </p:animScale>
                                    <p:animScale>
                                      <p:cBhvr>
                                        <p:cTn id="94" dur="166" decel="50000">
                                          <p:stCondLst>
                                            <p:cond delay="1668"/>
                                          </p:stCondLst>
                                        </p:cTn>
                                        <p:tgtEl>
                                          <p:spTgt spid="3">
                                            <p:txEl>
                                              <p:pRg st="3" end="3"/>
                                            </p:txEl>
                                          </p:spTgt>
                                        </p:tgtEl>
                                      </p:cBhvr>
                                      <p:to x="100000" y="100000"/>
                                    </p:animScale>
                                    <p:animScale>
                                      <p:cBhvr>
                                        <p:cTn id="95" dur="26">
                                          <p:stCondLst>
                                            <p:cond delay="1808"/>
                                          </p:stCondLst>
                                        </p:cTn>
                                        <p:tgtEl>
                                          <p:spTgt spid="3">
                                            <p:txEl>
                                              <p:pRg st="3" end="3"/>
                                            </p:txEl>
                                          </p:spTgt>
                                        </p:tgtEl>
                                      </p:cBhvr>
                                      <p:to x="100000" y="95000"/>
                                    </p:animScale>
                                    <p:animScale>
                                      <p:cBhvr>
                                        <p:cTn id="96" dur="166" decel="50000">
                                          <p:stCondLst>
                                            <p:cond delay="1834"/>
                                          </p:stCondLst>
                                        </p:cTn>
                                        <p:tgtEl>
                                          <p:spTgt spid="3">
                                            <p:txEl>
                                              <p:pRg st="3" end="3"/>
                                            </p:txEl>
                                          </p:spTgt>
                                        </p:tgtEl>
                                      </p:cBhvr>
                                      <p:to x="100000" y="100000"/>
                                    </p:animScale>
                                  </p:childTnLst>
                                </p:cTn>
                              </p:par>
                            </p:childTnLst>
                          </p:cTn>
                        </p:par>
                      </p:childTnLst>
                    </p:cTn>
                  </p:par>
                  <p:par>
                    <p:cTn id="97" fill="hold">
                      <p:stCondLst>
                        <p:cond delay="indefinite"/>
                      </p:stCondLst>
                      <p:childTnLst>
                        <p:par>
                          <p:cTn id="98" fill="hold">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3">
                                            <p:txEl>
                                              <p:pRg st="4" end="4"/>
                                            </p:txEl>
                                          </p:spTgt>
                                        </p:tgtEl>
                                        <p:attrNameLst>
                                          <p:attrName>style.visibility</p:attrName>
                                        </p:attrNameLst>
                                      </p:cBhvr>
                                      <p:to>
                                        <p:strVal val="visible"/>
                                      </p:to>
                                    </p:set>
                                    <p:animEffect transition="in" filter="wipe(down)">
                                      <p:cBhvr>
                                        <p:cTn id="101" dur="580">
                                          <p:stCondLst>
                                            <p:cond delay="0"/>
                                          </p:stCondLst>
                                        </p:cTn>
                                        <p:tgtEl>
                                          <p:spTgt spid="3">
                                            <p:txEl>
                                              <p:pRg st="4" end="4"/>
                                            </p:txEl>
                                          </p:spTgt>
                                        </p:tgtEl>
                                      </p:cBhvr>
                                    </p:animEffect>
                                    <p:anim calcmode="lin" valueType="num">
                                      <p:cBhvr>
                                        <p:cTn id="102"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7" dur="26">
                                          <p:stCondLst>
                                            <p:cond delay="650"/>
                                          </p:stCondLst>
                                        </p:cTn>
                                        <p:tgtEl>
                                          <p:spTgt spid="3">
                                            <p:txEl>
                                              <p:pRg st="4" end="4"/>
                                            </p:txEl>
                                          </p:spTgt>
                                        </p:tgtEl>
                                      </p:cBhvr>
                                      <p:to x="100000" y="60000"/>
                                    </p:animScale>
                                    <p:animScale>
                                      <p:cBhvr>
                                        <p:cTn id="108" dur="166" decel="50000">
                                          <p:stCondLst>
                                            <p:cond delay="676"/>
                                          </p:stCondLst>
                                        </p:cTn>
                                        <p:tgtEl>
                                          <p:spTgt spid="3">
                                            <p:txEl>
                                              <p:pRg st="4" end="4"/>
                                            </p:txEl>
                                          </p:spTgt>
                                        </p:tgtEl>
                                      </p:cBhvr>
                                      <p:to x="100000" y="100000"/>
                                    </p:animScale>
                                    <p:animScale>
                                      <p:cBhvr>
                                        <p:cTn id="109" dur="26">
                                          <p:stCondLst>
                                            <p:cond delay="1312"/>
                                          </p:stCondLst>
                                        </p:cTn>
                                        <p:tgtEl>
                                          <p:spTgt spid="3">
                                            <p:txEl>
                                              <p:pRg st="4" end="4"/>
                                            </p:txEl>
                                          </p:spTgt>
                                        </p:tgtEl>
                                      </p:cBhvr>
                                      <p:to x="100000" y="80000"/>
                                    </p:animScale>
                                    <p:animScale>
                                      <p:cBhvr>
                                        <p:cTn id="110" dur="166" decel="50000">
                                          <p:stCondLst>
                                            <p:cond delay="1338"/>
                                          </p:stCondLst>
                                        </p:cTn>
                                        <p:tgtEl>
                                          <p:spTgt spid="3">
                                            <p:txEl>
                                              <p:pRg st="4" end="4"/>
                                            </p:txEl>
                                          </p:spTgt>
                                        </p:tgtEl>
                                      </p:cBhvr>
                                      <p:to x="100000" y="100000"/>
                                    </p:animScale>
                                    <p:animScale>
                                      <p:cBhvr>
                                        <p:cTn id="111" dur="26">
                                          <p:stCondLst>
                                            <p:cond delay="1642"/>
                                          </p:stCondLst>
                                        </p:cTn>
                                        <p:tgtEl>
                                          <p:spTgt spid="3">
                                            <p:txEl>
                                              <p:pRg st="4" end="4"/>
                                            </p:txEl>
                                          </p:spTgt>
                                        </p:tgtEl>
                                      </p:cBhvr>
                                      <p:to x="100000" y="90000"/>
                                    </p:animScale>
                                    <p:animScale>
                                      <p:cBhvr>
                                        <p:cTn id="112" dur="166" decel="50000">
                                          <p:stCondLst>
                                            <p:cond delay="1668"/>
                                          </p:stCondLst>
                                        </p:cTn>
                                        <p:tgtEl>
                                          <p:spTgt spid="3">
                                            <p:txEl>
                                              <p:pRg st="4" end="4"/>
                                            </p:txEl>
                                          </p:spTgt>
                                        </p:tgtEl>
                                      </p:cBhvr>
                                      <p:to x="100000" y="100000"/>
                                    </p:animScale>
                                    <p:animScale>
                                      <p:cBhvr>
                                        <p:cTn id="113" dur="26">
                                          <p:stCondLst>
                                            <p:cond delay="1808"/>
                                          </p:stCondLst>
                                        </p:cTn>
                                        <p:tgtEl>
                                          <p:spTgt spid="3">
                                            <p:txEl>
                                              <p:pRg st="4" end="4"/>
                                            </p:txEl>
                                          </p:spTgt>
                                        </p:tgtEl>
                                      </p:cBhvr>
                                      <p:to x="100000" y="95000"/>
                                    </p:animScale>
                                    <p:animScale>
                                      <p:cBhvr>
                                        <p:cTn id="114" dur="166" decel="50000">
                                          <p:stCondLst>
                                            <p:cond delay="1834"/>
                                          </p:stCondLst>
                                        </p:cTn>
                                        <p:tgtEl>
                                          <p:spTgt spid="3">
                                            <p:txEl>
                                              <p:pRg st="4" end="4"/>
                                            </p:txEl>
                                          </p:spTgt>
                                        </p:tgtEl>
                                      </p:cBhvr>
                                      <p:to x="100000" y="100000"/>
                                    </p:animScale>
                                  </p:childTnLst>
                                </p:cTn>
                              </p:par>
                            </p:childTnLst>
                          </p:cTn>
                        </p:par>
                      </p:childTnLst>
                    </p:cTn>
                  </p:par>
                  <p:par>
                    <p:cTn id="115" fill="hold">
                      <p:stCondLst>
                        <p:cond delay="indefinite"/>
                      </p:stCondLst>
                      <p:childTnLst>
                        <p:par>
                          <p:cTn id="116" fill="hold">
                            <p:stCondLst>
                              <p:cond delay="0"/>
                            </p:stCondLst>
                            <p:childTnLst>
                              <p:par>
                                <p:cTn id="117" presetID="26" presetClass="entr" presetSubtype="0" fill="hold" grpId="0" nodeType="clickEffect">
                                  <p:stCondLst>
                                    <p:cond delay="0"/>
                                  </p:stCondLst>
                                  <p:childTnLst>
                                    <p:set>
                                      <p:cBhvr>
                                        <p:cTn id="118" dur="1" fill="hold">
                                          <p:stCondLst>
                                            <p:cond delay="0"/>
                                          </p:stCondLst>
                                        </p:cTn>
                                        <p:tgtEl>
                                          <p:spTgt spid="3">
                                            <p:txEl>
                                              <p:pRg st="5" end="5"/>
                                            </p:txEl>
                                          </p:spTgt>
                                        </p:tgtEl>
                                        <p:attrNameLst>
                                          <p:attrName>style.visibility</p:attrName>
                                        </p:attrNameLst>
                                      </p:cBhvr>
                                      <p:to>
                                        <p:strVal val="visible"/>
                                      </p:to>
                                    </p:set>
                                    <p:animEffect transition="in" filter="wipe(down)">
                                      <p:cBhvr>
                                        <p:cTn id="119" dur="580">
                                          <p:stCondLst>
                                            <p:cond delay="0"/>
                                          </p:stCondLst>
                                        </p:cTn>
                                        <p:tgtEl>
                                          <p:spTgt spid="3">
                                            <p:txEl>
                                              <p:pRg st="5" end="5"/>
                                            </p:txEl>
                                          </p:spTgt>
                                        </p:tgtEl>
                                      </p:cBhvr>
                                    </p:animEffect>
                                    <p:anim calcmode="lin" valueType="num">
                                      <p:cBhvr>
                                        <p:cTn id="12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5" dur="26">
                                          <p:stCondLst>
                                            <p:cond delay="650"/>
                                          </p:stCondLst>
                                        </p:cTn>
                                        <p:tgtEl>
                                          <p:spTgt spid="3">
                                            <p:txEl>
                                              <p:pRg st="5" end="5"/>
                                            </p:txEl>
                                          </p:spTgt>
                                        </p:tgtEl>
                                      </p:cBhvr>
                                      <p:to x="100000" y="60000"/>
                                    </p:animScale>
                                    <p:animScale>
                                      <p:cBhvr>
                                        <p:cTn id="126" dur="166" decel="50000">
                                          <p:stCondLst>
                                            <p:cond delay="676"/>
                                          </p:stCondLst>
                                        </p:cTn>
                                        <p:tgtEl>
                                          <p:spTgt spid="3">
                                            <p:txEl>
                                              <p:pRg st="5" end="5"/>
                                            </p:txEl>
                                          </p:spTgt>
                                        </p:tgtEl>
                                      </p:cBhvr>
                                      <p:to x="100000" y="100000"/>
                                    </p:animScale>
                                    <p:animScale>
                                      <p:cBhvr>
                                        <p:cTn id="127" dur="26">
                                          <p:stCondLst>
                                            <p:cond delay="1312"/>
                                          </p:stCondLst>
                                        </p:cTn>
                                        <p:tgtEl>
                                          <p:spTgt spid="3">
                                            <p:txEl>
                                              <p:pRg st="5" end="5"/>
                                            </p:txEl>
                                          </p:spTgt>
                                        </p:tgtEl>
                                      </p:cBhvr>
                                      <p:to x="100000" y="80000"/>
                                    </p:animScale>
                                    <p:animScale>
                                      <p:cBhvr>
                                        <p:cTn id="128" dur="166" decel="50000">
                                          <p:stCondLst>
                                            <p:cond delay="1338"/>
                                          </p:stCondLst>
                                        </p:cTn>
                                        <p:tgtEl>
                                          <p:spTgt spid="3">
                                            <p:txEl>
                                              <p:pRg st="5" end="5"/>
                                            </p:txEl>
                                          </p:spTgt>
                                        </p:tgtEl>
                                      </p:cBhvr>
                                      <p:to x="100000" y="100000"/>
                                    </p:animScale>
                                    <p:animScale>
                                      <p:cBhvr>
                                        <p:cTn id="129" dur="26">
                                          <p:stCondLst>
                                            <p:cond delay="1642"/>
                                          </p:stCondLst>
                                        </p:cTn>
                                        <p:tgtEl>
                                          <p:spTgt spid="3">
                                            <p:txEl>
                                              <p:pRg st="5" end="5"/>
                                            </p:txEl>
                                          </p:spTgt>
                                        </p:tgtEl>
                                      </p:cBhvr>
                                      <p:to x="100000" y="90000"/>
                                    </p:animScale>
                                    <p:animScale>
                                      <p:cBhvr>
                                        <p:cTn id="130" dur="166" decel="50000">
                                          <p:stCondLst>
                                            <p:cond delay="1668"/>
                                          </p:stCondLst>
                                        </p:cTn>
                                        <p:tgtEl>
                                          <p:spTgt spid="3">
                                            <p:txEl>
                                              <p:pRg st="5" end="5"/>
                                            </p:txEl>
                                          </p:spTgt>
                                        </p:tgtEl>
                                      </p:cBhvr>
                                      <p:to x="100000" y="100000"/>
                                    </p:animScale>
                                    <p:animScale>
                                      <p:cBhvr>
                                        <p:cTn id="131" dur="26">
                                          <p:stCondLst>
                                            <p:cond delay="1808"/>
                                          </p:stCondLst>
                                        </p:cTn>
                                        <p:tgtEl>
                                          <p:spTgt spid="3">
                                            <p:txEl>
                                              <p:pRg st="5" end="5"/>
                                            </p:txEl>
                                          </p:spTgt>
                                        </p:tgtEl>
                                      </p:cBhvr>
                                      <p:to x="100000" y="95000"/>
                                    </p:animScale>
                                    <p:animScale>
                                      <p:cBhvr>
                                        <p:cTn id="132" dur="166" decel="50000">
                                          <p:stCondLst>
                                            <p:cond delay="1834"/>
                                          </p:stCondLst>
                                        </p:cTn>
                                        <p:tgtEl>
                                          <p:spTgt spid="3">
                                            <p:txEl>
                                              <p:pRg st="5" end="5"/>
                                            </p:txEl>
                                          </p:spTgt>
                                        </p:tgtEl>
                                      </p:cBhvr>
                                      <p:to x="100000" y="100000"/>
                                    </p:animScale>
                                  </p:childTnLst>
                                </p:cTn>
                              </p:par>
                            </p:childTnLst>
                          </p:cTn>
                        </p:par>
                      </p:childTnLst>
                    </p:cTn>
                  </p:par>
                  <p:par>
                    <p:cTn id="133" fill="hold">
                      <p:stCondLst>
                        <p:cond delay="indefinite"/>
                      </p:stCondLst>
                      <p:childTnLst>
                        <p:par>
                          <p:cTn id="134" fill="hold">
                            <p:stCondLst>
                              <p:cond delay="0"/>
                            </p:stCondLst>
                            <p:childTnLst>
                              <p:par>
                                <p:cTn id="135" presetID="26" presetClass="entr" presetSubtype="0" fill="hold" grpId="0" nodeType="clickEffect">
                                  <p:stCondLst>
                                    <p:cond delay="0"/>
                                  </p:stCondLst>
                                  <p:childTnLst>
                                    <p:set>
                                      <p:cBhvr>
                                        <p:cTn id="136" dur="1" fill="hold">
                                          <p:stCondLst>
                                            <p:cond delay="0"/>
                                          </p:stCondLst>
                                        </p:cTn>
                                        <p:tgtEl>
                                          <p:spTgt spid="3">
                                            <p:txEl>
                                              <p:pRg st="6" end="6"/>
                                            </p:txEl>
                                          </p:spTgt>
                                        </p:tgtEl>
                                        <p:attrNameLst>
                                          <p:attrName>style.visibility</p:attrName>
                                        </p:attrNameLst>
                                      </p:cBhvr>
                                      <p:to>
                                        <p:strVal val="visible"/>
                                      </p:to>
                                    </p:set>
                                    <p:animEffect transition="in" filter="wipe(down)">
                                      <p:cBhvr>
                                        <p:cTn id="137" dur="580">
                                          <p:stCondLst>
                                            <p:cond delay="0"/>
                                          </p:stCondLst>
                                        </p:cTn>
                                        <p:tgtEl>
                                          <p:spTgt spid="3">
                                            <p:txEl>
                                              <p:pRg st="6" end="6"/>
                                            </p:txEl>
                                          </p:spTgt>
                                        </p:tgtEl>
                                      </p:cBhvr>
                                    </p:animEffect>
                                    <p:anim calcmode="lin" valueType="num">
                                      <p:cBhvr>
                                        <p:cTn id="138"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9"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40"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41"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42"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43" dur="26">
                                          <p:stCondLst>
                                            <p:cond delay="650"/>
                                          </p:stCondLst>
                                        </p:cTn>
                                        <p:tgtEl>
                                          <p:spTgt spid="3">
                                            <p:txEl>
                                              <p:pRg st="6" end="6"/>
                                            </p:txEl>
                                          </p:spTgt>
                                        </p:tgtEl>
                                      </p:cBhvr>
                                      <p:to x="100000" y="60000"/>
                                    </p:animScale>
                                    <p:animScale>
                                      <p:cBhvr>
                                        <p:cTn id="144" dur="166" decel="50000">
                                          <p:stCondLst>
                                            <p:cond delay="676"/>
                                          </p:stCondLst>
                                        </p:cTn>
                                        <p:tgtEl>
                                          <p:spTgt spid="3">
                                            <p:txEl>
                                              <p:pRg st="6" end="6"/>
                                            </p:txEl>
                                          </p:spTgt>
                                        </p:tgtEl>
                                      </p:cBhvr>
                                      <p:to x="100000" y="100000"/>
                                    </p:animScale>
                                    <p:animScale>
                                      <p:cBhvr>
                                        <p:cTn id="145" dur="26">
                                          <p:stCondLst>
                                            <p:cond delay="1312"/>
                                          </p:stCondLst>
                                        </p:cTn>
                                        <p:tgtEl>
                                          <p:spTgt spid="3">
                                            <p:txEl>
                                              <p:pRg st="6" end="6"/>
                                            </p:txEl>
                                          </p:spTgt>
                                        </p:tgtEl>
                                      </p:cBhvr>
                                      <p:to x="100000" y="80000"/>
                                    </p:animScale>
                                    <p:animScale>
                                      <p:cBhvr>
                                        <p:cTn id="146" dur="166" decel="50000">
                                          <p:stCondLst>
                                            <p:cond delay="1338"/>
                                          </p:stCondLst>
                                        </p:cTn>
                                        <p:tgtEl>
                                          <p:spTgt spid="3">
                                            <p:txEl>
                                              <p:pRg st="6" end="6"/>
                                            </p:txEl>
                                          </p:spTgt>
                                        </p:tgtEl>
                                      </p:cBhvr>
                                      <p:to x="100000" y="100000"/>
                                    </p:animScale>
                                    <p:animScale>
                                      <p:cBhvr>
                                        <p:cTn id="147" dur="26">
                                          <p:stCondLst>
                                            <p:cond delay="1642"/>
                                          </p:stCondLst>
                                        </p:cTn>
                                        <p:tgtEl>
                                          <p:spTgt spid="3">
                                            <p:txEl>
                                              <p:pRg st="6" end="6"/>
                                            </p:txEl>
                                          </p:spTgt>
                                        </p:tgtEl>
                                      </p:cBhvr>
                                      <p:to x="100000" y="90000"/>
                                    </p:animScale>
                                    <p:animScale>
                                      <p:cBhvr>
                                        <p:cTn id="148" dur="166" decel="50000">
                                          <p:stCondLst>
                                            <p:cond delay="1668"/>
                                          </p:stCondLst>
                                        </p:cTn>
                                        <p:tgtEl>
                                          <p:spTgt spid="3">
                                            <p:txEl>
                                              <p:pRg st="6" end="6"/>
                                            </p:txEl>
                                          </p:spTgt>
                                        </p:tgtEl>
                                      </p:cBhvr>
                                      <p:to x="100000" y="100000"/>
                                    </p:animScale>
                                    <p:animScale>
                                      <p:cBhvr>
                                        <p:cTn id="149" dur="26">
                                          <p:stCondLst>
                                            <p:cond delay="1808"/>
                                          </p:stCondLst>
                                        </p:cTn>
                                        <p:tgtEl>
                                          <p:spTgt spid="3">
                                            <p:txEl>
                                              <p:pRg st="6" end="6"/>
                                            </p:txEl>
                                          </p:spTgt>
                                        </p:tgtEl>
                                      </p:cBhvr>
                                      <p:to x="100000" y="95000"/>
                                    </p:animScale>
                                    <p:animScale>
                                      <p:cBhvr>
                                        <p:cTn id="150"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B41CA8CD-3175-4F0E-BE9B-C333F13AC7EF}"/>
              </a:ext>
            </a:extLst>
          </p:cNvPr>
          <p:cNvSpPr txBox="1"/>
          <p:nvPr/>
        </p:nvSpPr>
        <p:spPr>
          <a:xfrm>
            <a:off x="1792356" y="2094707"/>
            <a:ext cx="61026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MX" dirty="0"/>
              <a:t>Cruzó la zona de peligro velozmente.</a:t>
            </a:r>
          </a:p>
        </p:txBody>
      </p:sp>
      <p:sp>
        <p:nvSpPr>
          <p:cNvPr id="9" name="CuadroTexto 8">
            <a:extLst>
              <a:ext uri="{FF2B5EF4-FFF2-40B4-BE49-F238E27FC236}">
                <a16:creationId xmlns:a16="http://schemas.microsoft.com/office/drawing/2014/main" id="{D0007B41-19C4-40A4-A88A-E64688A31F87}"/>
              </a:ext>
            </a:extLst>
          </p:cNvPr>
          <p:cNvSpPr txBox="1"/>
          <p:nvPr/>
        </p:nvSpPr>
        <p:spPr>
          <a:xfrm>
            <a:off x="1792356" y="2757317"/>
            <a:ext cx="61026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MX" dirty="0"/>
              <a:t>Tenía una complexión extravagante y una altura excesiva.</a:t>
            </a:r>
          </a:p>
        </p:txBody>
      </p:sp>
      <p:sp>
        <p:nvSpPr>
          <p:cNvPr id="11" name="CuadroTexto 10">
            <a:extLst>
              <a:ext uri="{FF2B5EF4-FFF2-40B4-BE49-F238E27FC236}">
                <a16:creationId xmlns:a16="http://schemas.microsoft.com/office/drawing/2014/main" id="{7ACBBA50-8C68-4428-8C10-EEAE7190BCD3}"/>
              </a:ext>
            </a:extLst>
          </p:cNvPr>
          <p:cNvSpPr txBox="1"/>
          <p:nvPr/>
        </p:nvSpPr>
        <p:spPr>
          <a:xfrm>
            <a:off x="1792356" y="3419927"/>
            <a:ext cx="61026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MX" dirty="0"/>
              <a:t>Ese trozo de zanja debe ser más largo y hondo.</a:t>
            </a:r>
          </a:p>
        </p:txBody>
      </p:sp>
      <p:sp>
        <p:nvSpPr>
          <p:cNvPr id="13" name="CuadroTexto 12">
            <a:extLst>
              <a:ext uri="{FF2B5EF4-FFF2-40B4-BE49-F238E27FC236}">
                <a16:creationId xmlns:a16="http://schemas.microsoft.com/office/drawing/2014/main" id="{DD82C872-2353-4BAD-B6B0-1B6920D180E3}"/>
              </a:ext>
            </a:extLst>
          </p:cNvPr>
          <p:cNvSpPr txBox="1"/>
          <p:nvPr/>
        </p:nvSpPr>
        <p:spPr>
          <a:xfrm>
            <a:off x="1792356" y="4082537"/>
            <a:ext cx="61026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MX" dirty="0"/>
              <a:t>Asistiremos en exclusiva a un pase extraordinario de futbol. </a:t>
            </a:r>
          </a:p>
        </p:txBody>
      </p:sp>
      <p:sp>
        <p:nvSpPr>
          <p:cNvPr id="15" name="CuadroTexto 14">
            <a:extLst>
              <a:ext uri="{FF2B5EF4-FFF2-40B4-BE49-F238E27FC236}">
                <a16:creationId xmlns:a16="http://schemas.microsoft.com/office/drawing/2014/main" id="{6444263D-FEEC-4B61-95AF-B1A9684F7B0A}"/>
              </a:ext>
            </a:extLst>
          </p:cNvPr>
          <p:cNvSpPr txBox="1"/>
          <p:nvPr/>
        </p:nvSpPr>
        <p:spPr>
          <a:xfrm>
            <a:off x="1792356" y="4745147"/>
            <a:ext cx="610262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s-MX" dirty="0"/>
              <a:t>El mozo perdió la razón en plena lozanía.</a:t>
            </a:r>
          </a:p>
        </p:txBody>
      </p:sp>
      <p:pic>
        <p:nvPicPr>
          <p:cNvPr id="17" name="Imagen 16">
            <a:extLst>
              <a:ext uri="{FF2B5EF4-FFF2-40B4-BE49-F238E27FC236}">
                <a16:creationId xmlns:a16="http://schemas.microsoft.com/office/drawing/2014/main" id="{AED5CDE2-FC80-4911-8D52-69DDDE3AEE5E}"/>
              </a:ext>
            </a:extLst>
          </p:cNvPr>
          <p:cNvPicPr>
            <a:picLocks noChangeAspect="1"/>
          </p:cNvPicPr>
          <p:nvPr/>
        </p:nvPicPr>
        <p:blipFill>
          <a:blip r:embed="rId2"/>
          <a:stretch>
            <a:fillRect/>
          </a:stretch>
        </p:blipFill>
        <p:spPr>
          <a:xfrm>
            <a:off x="1282791" y="560794"/>
            <a:ext cx="9626418" cy="859611"/>
          </a:xfrm>
          <a:prstGeom prst="rect">
            <a:avLst/>
          </a:prstGeom>
        </p:spPr>
      </p:pic>
    </p:spTree>
    <p:extLst>
      <p:ext uri="{BB962C8B-B14F-4D97-AF65-F5344CB8AC3E}">
        <p14:creationId xmlns:p14="http://schemas.microsoft.com/office/powerpoint/2010/main" val="12459205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1000"/>
                                        <p:tgtEl>
                                          <p:spTgt spid="13"/>
                                        </p:tgtEl>
                                      </p:cBhvr>
                                    </p:animEffect>
                                    <p:anim calcmode="lin" valueType="num">
                                      <p:cBhvr>
                                        <p:cTn id="26" dur="1000" fill="hold"/>
                                        <p:tgtEl>
                                          <p:spTgt spid="13"/>
                                        </p:tgtEl>
                                        <p:attrNameLst>
                                          <p:attrName>ppt_x</p:attrName>
                                        </p:attrNameLst>
                                      </p:cBhvr>
                                      <p:tavLst>
                                        <p:tav tm="0">
                                          <p:val>
                                            <p:strVal val="#ppt_x"/>
                                          </p:val>
                                        </p:tav>
                                        <p:tav tm="100000">
                                          <p:val>
                                            <p:strVal val="#ppt_x"/>
                                          </p:val>
                                        </p:tav>
                                      </p:tavLst>
                                    </p:anim>
                                    <p:anim calcmode="lin" valueType="num">
                                      <p:cBhvr>
                                        <p:cTn id="2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wipe(down)">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A4EF6-C9B6-4A58-832C-C837770249D1}"/>
              </a:ext>
            </a:extLst>
          </p:cNvPr>
          <p:cNvSpPr>
            <a:spLocks noGrp="1"/>
          </p:cNvSpPr>
          <p:nvPr>
            <p:ph type="title"/>
          </p:nvPr>
        </p:nvSpPr>
        <p:spPr>
          <a:xfrm>
            <a:off x="1451580" y="149763"/>
            <a:ext cx="9603275" cy="1049235"/>
          </a:xfrm>
        </p:spPr>
        <p:style>
          <a:lnRef idx="2">
            <a:schemeClr val="accent2"/>
          </a:lnRef>
          <a:fillRef idx="1">
            <a:schemeClr val="lt1"/>
          </a:fillRef>
          <a:effectRef idx="0">
            <a:schemeClr val="accent2"/>
          </a:effectRef>
          <a:fontRef idx="minor">
            <a:schemeClr val="dk1"/>
          </a:fontRef>
        </p:style>
        <p:txBody>
          <a:bodyPr>
            <a:noAutofit/>
          </a:bodyPr>
          <a:lstStyle/>
          <a:p>
            <a:pPr algn="ctr"/>
            <a:r>
              <a:rPr lang="es-MX" sz="2400" dirty="0"/>
              <a:t>Marca con un gancho si LA ORACIÓN está escrito de forma correcta y una cruz si está escrito incorrectamente.</a:t>
            </a:r>
            <a:endParaRPr lang="es-PA" sz="2400" dirty="0"/>
          </a:p>
        </p:txBody>
      </p:sp>
      <p:sp>
        <p:nvSpPr>
          <p:cNvPr id="3" name="Marcador de contenido 2">
            <a:extLst>
              <a:ext uri="{FF2B5EF4-FFF2-40B4-BE49-F238E27FC236}">
                <a16:creationId xmlns:a16="http://schemas.microsoft.com/office/drawing/2014/main" id="{7D9319C7-C830-4486-855C-A957F2C20384}"/>
              </a:ext>
            </a:extLst>
          </p:cNvPr>
          <p:cNvSpPr>
            <a:spLocks noGrp="1"/>
          </p:cNvSpPr>
          <p:nvPr>
            <p:ph idx="1"/>
          </p:nvPr>
        </p:nvSpPr>
        <p:spPr>
          <a:xfrm>
            <a:off x="1636889" y="1481221"/>
            <a:ext cx="8918221" cy="4267347"/>
          </a:xfrm>
        </p:spPr>
        <p:style>
          <a:lnRef idx="2">
            <a:schemeClr val="accent2"/>
          </a:lnRef>
          <a:fillRef idx="1">
            <a:schemeClr val="lt1"/>
          </a:fillRef>
          <a:effectRef idx="0">
            <a:schemeClr val="accent2"/>
          </a:effectRef>
          <a:fontRef idx="minor">
            <a:schemeClr val="dk1"/>
          </a:fontRef>
        </p:style>
        <p:txBody>
          <a:bodyPr>
            <a:normAutofit fontScale="70000" lnSpcReduction="20000"/>
          </a:bodyPr>
          <a:lstStyle/>
          <a:p>
            <a:pPr marL="0" indent="0">
              <a:buNone/>
            </a:pPr>
            <a:r>
              <a:rPr lang="es-MX" dirty="0"/>
              <a:t>             ORACIÓN                                                                             CORRECTO                      INCORRECTO</a:t>
            </a:r>
          </a:p>
          <a:p>
            <a:r>
              <a:rPr lang="es-MX" dirty="0"/>
              <a:t>1. ¡Ah, qué comida más deliciosa la qué sirvieron en la fiesta!                ______                              _____</a:t>
            </a:r>
          </a:p>
          <a:p>
            <a:r>
              <a:rPr lang="es-MX" dirty="0"/>
              <a:t> 2. No me gustan las verduras excepto las zanahorias                           ______                              _____</a:t>
            </a:r>
          </a:p>
          <a:p>
            <a:r>
              <a:rPr lang="es-MX" dirty="0"/>
              <a:t> 3. Todos acudimos a la reunión: Camila Marcela Regina.                        ______                              _____</a:t>
            </a:r>
          </a:p>
          <a:p>
            <a:r>
              <a:rPr lang="es-MX" dirty="0"/>
              <a:t> 4. Quiénes irán a la fiesta?                                                                  ______                              _____</a:t>
            </a:r>
          </a:p>
          <a:p>
            <a:r>
              <a:rPr lang="es-MX" dirty="0"/>
              <a:t> 5. ¿Cada cuánto te tienes que tomar el medicamento?                          ______                             ______</a:t>
            </a:r>
          </a:p>
          <a:p>
            <a:r>
              <a:rPr lang="es-MX" dirty="0"/>
              <a:t> 6. ¡Qué maravillosa obra de teatro vimos¡                                            ______                             ______</a:t>
            </a:r>
          </a:p>
          <a:p>
            <a:r>
              <a:rPr lang="es-MX" dirty="0"/>
              <a:t> 7. La casa fue remodelada; el costo de la remodelación estaba               ______                              ______</a:t>
            </a:r>
          </a:p>
          <a:p>
            <a:pPr marL="0" indent="0">
              <a:buNone/>
            </a:pPr>
            <a:r>
              <a:rPr lang="es-MX" dirty="0"/>
              <a:t>dentro del presupuesto.                                           </a:t>
            </a:r>
          </a:p>
          <a:p>
            <a:r>
              <a:rPr lang="es-MX" dirty="0"/>
              <a:t> 8. Fui al súper a comprar manzanas, peras naranjas y mangos.                 _______                           _______</a:t>
            </a:r>
          </a:p>
          <a:p>
            <a:r>
              <a:rPr lang="es-MX" dirty="0"/>
              <a:t>9. Los libros son importantes para todos.                                              ________                         _______</a:t>
            </a:r>
          </a:p>
          <a:p>
            <a:r>
              <a:rPr lang="es-MX" dirty="0"/>
              <a:t>10. ¡Pórtate bien!                                                                                  ________                        _______</a:t>
            </a:r>
          </a:p>
          <a:p>
            <a:endParaRPr lang="es-PA" dirty="0"/>
          </a:p>
        </p:txBody>
      </p:sp>
    </p:spTree>
    <p:extLst>
      <p:ext uri="{BB962C8B-B14F-4D97-AF65-F5344CB8AC3E}">
        <p14:creationId xmlns:p14="http://schemas.microsoft.com/office/powerpoint/2010/main" val="4172085605"/>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76" name="Rectangle 31">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7" name="Picture 33">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78" name="Straight Connector 35">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37">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80" name="Rectangle 39">
            <a:extLst>
              <a:ext uri="{FF2B5EF4-FFF2-40B4-BE49-F238E27FC236}">
                <a16:creationId xmlns:a16="http://schemas.microsoft.com/office/drawing/2014/main" id="{ECF9E76A-BE1D-4850-B32D-718810A42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41">
            <a:extLst>
              <a:ext uri="{FF2B5EF4-FFF2-40B4-BE49-F238E27FC236}">
                <a16:creationId xmlns:a16="http://schemas.microsoft.com/office/drawing/2014/main" id="{926401C1-9077-49F4-BC8C-F2D7AAEDF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p:cNvSpPr>
            <a:spLocks noGrp="1"/>
          </p:cNvSpPr>
          <p:nvPr>
            <p:ph type="title"/>
          </p:nvPr>
        </p:nvSpPr>
        <p:spPr>
          <a:xfrm>
            <a:off x="7221866" y="967167"/>
            <a:ext cx="3514639" cy="2374516"/>
          </a:xfrm>
        </p:spPr>
        <p:style>
          <a:lnRef idx="2">
            <a:schemeClr val="accent2"/>
          </a:lnRef>
          <a:fillRef idx="1">
            <a:schemeClr val="lt1"/>
          </a:fillRef>
          <a:effectRef idx="0">
            <a:schemeClr val="accent2"/>
          </a:effectRef>
          <a:fontRef idx="minor">
            <a:schemeClr val="dk1"/>
          </a:fontRef>
        </p:style>
        <p:txBody>
          <a:bodyPr vert="horz" lIns="91440" tIns="45720" rIns="91440" bIns="0" rtlCol="0" anchor="b">
            <a:normAutofit/>
          </a:bodyPr>
          <a:lstStyle/>
          <a:p>
            <a:pPr algn="just"/>
            <a:r>
              <a:rPr lang="en-US" sz="4100" b="1" cap="none" dirty="0">
                <a:ln w="22225">
                  <a:solidFill>
                    <a:schemeClr val="accent2"/>
                  </a:solidFill>
                  <a:prstDash val="solid"/>
                </a:ln>
                <a:solidFill>
                  <a:schemeClr val="accent2">
                    <a:lumMod val="40000"/>
                    <a:lumOff val="60000"/>
                  </a:schemeClr>
                </a:solidFill>
              </a:rPr>
              <a:t>GRACIAS POR TU AMABLE ATENCIÓN</a:t>
            </a:r>
          </a:p>
        </p:txBody>
      </p:sp>
      <p:grpSp>
        <p:nvGrpSpPr>
          <p:cNvPr id="82" name="Group 43">
            <a:extLst>
              <a:ext uri="{FF2B5EF4-FFF2-40B4-BE49-F238E27FC236}">
                <a16:creationId xmlns:a16="http://schemas.microsoft.com/office/drawing/2014/main" id="{6F4DCDBC-53A5-4E64-9410-90FAC8F19A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7463259" y="583365"/>
            <a:chExt cx="6104330" cy="5181928"/>
          </a:xfrm>
        </p:grpSpPr>
        <p:sp>
          <p:nvSpPr>
            <p:cNvPr id="45" name="Rectangle 44">
              <a:extLst>
                <a:ext uri="{FF2B5EF4-FFF2-40B4-BE49-F238E27FC236}">
                  <a16:creationId xmlns:a16="http://schemas.microsoft.com/office/drawing/2014/main" id="{38AA2233-67A4-4405-A6A0-16532F2AE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9" y="583365"/>
              <a:ext cx="610433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ectangle 45">
              <a:extLst>
                <a:ext uri="{FF2B5EF4-FFF2-40B4-BE49-F238E27FC236}">
                  <a16:creationId xmlns:a16="http://schemas.microsoft.com/office/drawing/2014/main" id="{78FC11D8-17C9-427C-9008-CD14BB70D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8" y="915807"/>
              <a:ext cx="5471354"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4" name="Imagen 3">
            <a:extLst>
              <a:ext uri="{FF2B5EF4-FFF2-40B4-BE49-F238E27FC236}">
                <a16:creationId xmlns:a16="http://schemas.microsoft.com/office/drawing/2014/main" id="{58C6B686-A9AF-407A-843C-3398FD5A86F2}"/>
              </a:ext>
            </a:extLst>
          </p:cNvPr>
          <p:cNvPicPr>
            <a:picLocks noChangeAspect="1"/>
          </p:cNvPicPr>
          <p:nvPr/>
        </p:nvPicPr>
        <p:blipFill rotWithShape="1">
          <a:blip r:embed="rId3"/>
          <a:srcRect l="5612" r="6402" b="1"/>
          <a:stretch/>
        </p:blipFill>
        <p:spPr>
          <a:xfrm>
            <a:off x="1271223" y="1116345"/>
            <a:ext cx="4825148" cy="3866172"/>
          </a:xfrm>
          <a:prstGeom prst="rect">
            <a:avLst/>
          </a:prstGeom>
        </p:spPr>
      </p:pic>
      <p:cxnSp>
        <p:nvCxnSpPr>
          <p:cNvPr id="84" name="Straight Connector 47">
            <a:extLst>
              <a:ext uri="{FF2B5EF4-FFF2-40B4-BE49-F238E27FC236}">
                <a16:creationId xmlns:a16="http://schemas.microsoft.com/office/drawing/2014/main" id="{10736E1A-F5DA-490E-93F3-6B41FD17D1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30" y="3526496"/>
            <a:ext cx="3511548"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5" name="Picture 49">
            <a:extLst>
              <a:ext uri="{FF2B5EF4-FFF2-40B4-BE49-F238E27FC236}">
                <a16:creationId xmlns:a16="http://schemas.microsoft.com/office/drawing/2014/main" id="{F03E1F11-377D-4B2D-857A-B5FC620E14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86" name="Straight Connector 51">
            <a:extLst>
              <a:ext uri="{FF2B5EF4-FFF2-40B4-BE49-F238E27FC236}">
                <a16:creationId xmlns:a16="http://schemas.microsoft.com/office/drawing/2014/main" id="{DF0BC6F4-2CDB-4CCF-BDC9-F976C39B88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58654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ítulo 1"/>
          <p:cNvSpPr>
            <a:spLocks noGrp="1"/>
          </p:cNvSpPr>
          <p:nvPr>
            <p:ph type="title"/>
          </p:nvPr>
        </p:nvSpPr>
        <p:spPr>
          <a:xfrm>
            <a:off x="1218605" y="225001"/>
            <a:ext cx="4176511" cy="1049235"/>
          </a:xfrm>
        </p:spPr>
        <p:style>
          <a:lnRef idx="2">
            <a:schemeClr val="accent2"/>
          </a:lnRef>
          <a:fillRef idx="1">
            <a:schemeClr val="lt1"/>
          </a:fillRef>
          <a:effectRef idx="0">
            <a:schemeClr val="accent2"/>
          </a:effectRef>
          <a:fontRef idx="minor">
            <a:schemeClr val="dk1"/>
          </a:fontRef>
        </p:style>
        <p:txBody>
          <a:bodyPr>
            <a:noAutofit/>
          </a:bodyPr>
          <a:lstStyle/>
          <a:p>
            <a:pPr algn="ctr"/>
            <a:br>
              <a:rPr lang="es-PA" dirty="0"/>
            </a:br>
            <a:r>
              <a:rPr lang="es-PA" dirty="0"/>
              <a:t>introducción</a:t>
            </a:r>
            <a:br>
              <a:rPr lang="es-PA" dirty="0"/>
            </a:br>
            <a:br>
              <a:rPr lang="es-PA" dirty="0"/>
            </a:br>
            <a:br>
              <a:rPr lang="es-PA" dirty="0"/>
            </a:br>
            <a:br>
              <a:rPr lang="es-PA" dirty="0"/>
            </a:br>
            <a:br>
              <a:rPr lang="es-PA" dirty="0"/>
            </a:br>
            <a:endParaRPr lang="es-PA" dirty="0"/>
          </a:p>
        </p:txBody>
      </p:sp>
      <p:sp>
        <p:nvSpPr>
          <p:cNvPr id="28" name="Rectangle 27">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Marcador de contenido 2"/>
          <p:cNvSpPr>
            <a:spLocks noGrp="1"/>
          </p:cNvSpPr>
          <p:nvPr>
            <p:ph idx="1"/>
          </p:nvPr>
        </p:nvSpPr>
        <p:spPr>
          <a:xfrm>
            <a:off x="5287618" y="2148"/>
            <a:ext cx="6658140" cy="5789052"/>
          </a:xfrm>
        </p:spPr>
        <p:txBody>
          <a:bodyPr>
            <a:noAutofit/>
          </a:bodyPr>
          <a:lstStyle/>
          <a:p>
            <a:pPr algn="just">
              <a:lnSpc>
                <a:spcPct val="110000"/>
              </a:lnSpc>
            </a:pPr>
            <a:r>
              <a:rPr lang="es-MX" sz="2400" dirty="0"/>
              <a:t>La ortografía nace entonces como el conjunto de reglas y normas escritas más completo para entender cómo realizar una redacción apropiada. La ortografía que permite que uno pueda entender lo que otro escribe, ya que si no existiesen las reglas sería imposible darle sentido a una palabra o idea en el texto.</a:t>
            </a:r>
          </a:p>
          <a:p>
            <a:pPr algn="just">
              <a:lnSpc>
                <a:spcPct val="110000"/>
              </a:lnSpc>
            </a:pPr>
            <a:r>
              <a:rPr lang="es-MX" sz="2400" dirty="0"/>
              <a:t>Es importante resaltar que mediante la lectura continuada se aprende y fortalece la ortografía. </a:t>
            </a:r>
          </a:p>
          <a:p>
            <a:pPr algn="just">
              <a:lnSpc>
                <a:spcPct val="110000"/>
              </a:lnSpc>
            </a:pPr>
            <a:r>
              <a:rPr lang="es-MX" sz="2400" dirty="0"/>
              <a:t>La Real Academia de la Lengua Española surgida en 1727, publica en 1854 la Ortografía  de la Lengua Castellana que guarda las variaciones etimológicas y fonológicas de las palabras.</a:t>
            </a:r>
            <a:endParaRPr lang="es-PA" sz="2400" dirty="0"/>
          </a:p>
        </p:txBody>
      </p:sp>
      <p:pic>
        <p:nvPicPr>
          <p:cNvPr id="23" name="Graphic 20">
            <a:extLst>
              <a:ext uri="{FF2B5EF4-FFF2-40B4-BE49-F238E27FC236}">
                <a16:creationId xmlns:a16="http://schemas.microsoft.com/office/drawing/2014/main" id="{7947E6DB-571F-4598-B94A-BA8E2101BE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4354" y="1296748"/>
            <a:ext cx="4660762" cy="4660762"/>
          </a:xfrm>
          <a:prstGeom prst="rect">
            <a:avLst/>
          </a:prstGeom>
        </p:spPr>
      </p:pic>
      <p:pic>
        <p:nvPicPr>
          <p:cNvPr id="30" name="Picture 29">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2" name="Straight Connector 31">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72162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mph" presetSubtype="0" fill="hold" grpId="0" nodeType="clickEffect">
                                  <p:stCondLst>
                                    <p:cond delay="0"/>
                                  </p:stCondLst>
                                  <p:childTnLst>
                                    <p:animClr clrSpc="hsl" dir="cw">
                                      <p:cBhvr override="childStyle">
                                        <p:cTn id="10" dur="500" fill="hold"/>
                                        <p:tgtEl>
                                          <p:spTgt spid="3">
                                            <p:txEl>
                                              <p:pRg st="0" end="0"/>
                                            </p:txEl>
                                          </p:spTgt>
                                        </p:tgtEl>
                                        <p:attrNameLst>
                                          <p:attrName>style.color</p:attrName>
                                        </p:attrNameLst>
                                      </p:cBhvr>
                                      <p:by>
                                        <p:hsl h="0" s="-12549" l="-25098"/>
                                      </p:by>
                                    </p:animClr>
                                    <p:animClr clrSpc="hsl" dir="cw">
                                      <p:cBhvr>
                                        <p:cTn id="11" dur="500" fill="hold"/>
                                        <p:tgtEl>
                                          <p:spTgt spid="3">
                                            <p:txEl>
                                              <p:pRg st="0" end="0"/>
                                            </p:txEl>
                                          </p:spTgt>
                                        </p:tgtEl>
                                        <p:attrNameLst>
                                          <p:attrName>fillcolor</p:attrName>
                                        </p:attrNameLst>
                                      </p:cBhvr>
                                      <p:by>
                                        <p:hsl h="0" s="-12549" l="-25098"/>
                                      </p:by>
                                    </p:animClr>
                                    <p:animClr clrSpc="hsl" dir="cw">
                                      <p:cBhvr>
                                        <p:cTn id="12" dur="500" fill="hold"/>
                                        <p:tgtEl>
                                          <p:spTgt spid="3">
                                            <p:txEl>
                                              <p:pRg st="0" end="0"/>
                                            </p:txEl>
                                          </p:spTgt>
                                        </p:tgtEl>
                                        <p:attrNameLst>
                                          <p:attrName>stroke.color</p:attrName>
                                        </p:attrNameLst>
                                      </p:cBhvr>
                                      <p:by>
                                        <p:hsl h="0" s="-12549" l="-25098"/>
                                      </p:by>
                                    </p:animClr>
                                    <p:set>
                                      <p:cBhvr>
                                        <p:cTn id="13" dur="500" fill="hold"/>
                                        <p:tgtEl>
                                          <p:spTgt spid="3">
                                            <p:txEl>
                                              <p:pRg st="0" end="0"/>
                                            </p:txEl>
                                          </p:spTgt>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24" presetClass="emph" presetSubtype="0" fill="hold" grpId="0" nodeType="clickEffect">
                                  <p:stCondLst>
                                    <p:cond delay="0"/>
                                  </p:stCondLst>
                                  <p:childTnLst>
                                    <p:animClr clrSpc="hsl" dir="cw">
                                      <p:cBhvr override="childStyle">
                                        <p:cTn id="17" dur="500" fill="hold"/>
                                        <p:tgtEl>
                                          <p:spTgt spid="3">
                                            <p:txEl>
                                              <p:pRg st="1" end="1"/>
                                            </p:txEl>
                                          </p:spTgt>
                                        </p:tgtEl>
                                        <p:attrNameLst>
                                          <p:attrName>style.color</p:attrName>
                                        </p:attrNameLst>
                                      </p:cBhvr>
                                      <p:by>
                                        <p:hsl h="0" s="-12549" l="-25098"/>
                                      </p:by>
                                    </p:animClr>
                                    <p:animClr clrSpc="hsl" dir="cw">
                                      <p:cBhvr>
                                        <p:cTn id="18" dur="500" fill="hold"/>
                                        <p:tgtEl>
                                          <p:spTgt spid="3">
                                            <p:txEl>
                                              <p:pRg st="1" end="1"/>
                                            </p:txEl>
                                          </p:spTgt>
                                        </p:tgtEl>
                                        <p:attrNameLst>
                                          <p:attrName>fillcolor</p:attrName>
                                        </p:attrNameLst>
                                      </p:cBhvr>
                                      <p:by>
                                        <p:hsl h="0" s="-12549" l="-25098"/>
                                      </p:by>
                                    </p:animClr>
                                    <p:animClr clrSpc="hsl" dir="cw">
                                      <p:cBhvr>
                                        <p:cTn id="19" dur="500" fill="hold"/>
                                        <p:tgtEl>
                                          <p:spTgt spid="3">
                                            <p:txEl>
                                              <p:pRg st="1" end="1"/>
                                            </p:txEl>
                                          </p:spTgt>
                                        </p:tgtEl>
                                        <p:attrNameLst>
                                          <p:attrName>stroke.color</p:attrName>
                                        </p:attrNameLst>
                                      </p:cBhvr>
                                      <p:by>
                                        <p:hsl h="0" s="-12549" l="-25098"/>
                                      </p:by>
                                    </p:animClr>
                                    <p:set>
                                      <p:cBhvr>
                                        <p:cTn id="20" dur="500" fill="hold"/>
                                        <p:tgtEl>
                                          <p:spTgt spid="3">
                                            <p:txEl>
                                              <p:pRg st="1" end="1"/>
                                            </p:txEl>
                                          </p:spTgt>
                                        </p:tgtEl>
                                        <p:attrNameLst>
                                          <p:attrName>fill.type</p:attrName>
                                        </p:attrNameLst>
                                      </p:cBhvr>
                                      <p:to>
                                        <p:strVal val="solid"/>
                                      </p:to>
                                    </p:set>
                                  </p:childTnLst>
                                </p:cTn>
                              </p:par>
                            </p:childTnLst>
                          </p:cTn>
                        </p:par>
                      </p:childTnLst>
                    </p:cTn>
                  </p:par>
                  <p:par>
                    <p:cTn id="21" fill="hold">
                      <p:stCondLst>
                        <p:cond delay="indefinite"/>
                      </p:stCondLst>
                      <p:childTnLst>
                        <p:par>
                          <p:cTn id="22" fill="hold">
                            <p:stCondLst>
                              <p:cond delay="0"/>
                            </p:stCondLst>
                            <p:childTnLst>
                              <p:par>
                                <p:cTn id="23" presetID="24" presetClass="emph" presetSubtype="0" fill="hold" grpId="0" nodeType="clickEffect">
                                  <p:stCondLst>
                                    <p:cond delay="0"/>
                                  </p:stCondLst>
                                  <p:childTnLst>
                                    <p:animClr clrSpc="hsl" dir="cw">
                                      <p:cBhvr override="childStyle">
                                        <p:cTn id="24" dur="500" fill="hold"/>
                                        <p:tgtEl>
                                          <p:spTgt spid="3">
                                            <p:txEl>
                                              <p:pRg st="2" end="2"/>
                                            </p:txEl>
                                          </p:spTgt>
                                        </p:tgtEl>
                                        <p:attrNameLst>
                                          <p:attrName>style.color</p:attrName>
                                        </p:attrNameLst>
                                      </p:cBhvr>
                                      <p:by>
                                        <p:hsl h="0" s="-12549" l="-25098"/>
                                      </p:by>
                                    </p:animClr>
                                    <p:animClr clrSpc="hsl" dir="cw">
                                      <p:cBhvr>
                                        <p:cTn id="25" dur="500" fill="hold"/>
                                        <p:tgtEl>
                                          <p:spTgt spid="3">
                                            <p:txEl>
                                              <p:pRg st="2" end="2"/>
                                            </p:txEl>
                                          </p:spTgt>
                                        </p:tgtEl>
                                        <p:attrNameLst>
                                          <p:attrName>fillcolor</p:attrName>
                                        </p:attrNameLst>
                                      </p:cBhvr>
                                      <p:by>
                                        <p:hsl h="0" s="-12549" l="-25098"/>
                                      </p:by>
                                    </p:animClr>
                                    <p:animClr clrSpc="hsl" dir="cw">
                                      <p:cBhvr>
                                        <p:cTn id="26" dur="500" fill="hold"/>
                                        <p:tgtEl>
                                          <p:spTgt spid="3">
                                            <p:txEl>
                                              <p:pRg st="2" end="2"/>
                                            </p:txEl>
                                          </p:spTgt>
                                        </p:tgtEl>
                                        <p:attrNameLst>
                                          <p:attrName>stroke.color</p:attrName>
                                        </p:attrNameLst>
                                      </p:cBhvr>
                                      <p:by>
                                        <p:hsl h="0" s="-12549" l="-25098"/>
                                      </p:by>
                                    </p:animClr>
                                    <p:set>
                                      <p:cBhvr>
                                        <p:cTn id="27" dur="500" fill="hold"/>
                                        <p:tgtEl>
                                          <p:spTgt spid="3">
                                            <p:txEl>
                                              <p:pRg st="2" end="2"/>
                                            </p:txEl>
                                          </p:spTgt>
                                        </p:tgtEl>
                                        <p:attrNameLst>
                                          <p:attrName>fill.type</p:attrName>
                                        </p:attrNameLst>
                                      </p:cBhvr>
                                      <p:to>
                                        <p:strVal val="solid"/>
                                      </p:to>
                                    </p:se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title"/>
          </p:nvPr>
        </p:nvSpPr>
        <p:spPr>
          <a:xfrm>
            <a:off x="412356" y="1104131"/>
            <a:ext cx="3237413" cy="1387278"/>
          </a:xfrm>
        </p:spPr>
        <p:style>
          <a:lnRef idx="2">
            <a:schemeClr val="accent1"/>
          </a:lnRef>
          <a:fillRef idx="1">
            <a:schemeClr val="lt1"/>
          </a:fillRef>
          <a:effectRef idx="0">
            <a:schemeClr val="accent1"/>
          </a:effectRef>
          <a:fontRef idx="minor">
            <a:schemeClr val="dk1"/>
          </a:fontRef>
        </p:style>
        <p:txBody>
          <a:bodyPr>
            <a:normAutofit fontScale="90000"/>
          </a:bodyPr>
          <a:lstStyle/>
          <a:p>
            <a:pPr algn="just"/>
            <a:r>
              <a:rPr lang="es-MX" sz="3000" dirty="0">
                <a:solidFill>
                  <a:schemeClr val="accent1"/>
                </a:solidFill>
              </a:rPr>
              <a:t>es obligatorio el uso de LA mayúscula:</a:t>
            </a:r>
            <a:br>
              <a:rPr lang="es-MX" sz="3000" dirty="0">
                <a:solidFill>
                  <a:schemeClr val="accent1"/>
                </a:solidFill>
              </a:rPr>
            </a:br>
            <a:endParaRPr lang="es-PA" sz="3000" dirty="0">
              <a:solidFill>
                <a:schemeClr val="accent1"/>
              </a:solidFill>
            </a:endParaRPr>
          </a:p>
        </p:txBody>
      </p:sp>
      <p:sp>
        <p:nvSpPr>
          <p:cNvPr id="3" name="Marcador de contenido 2"/>
          <p:cNvSpPr>
            <a:spLocks noGrp="1"/>
          </p:cNvSpPr>
          <p:nvPr>
            <p:ph idx="1"/>
          </p:nvPr>
        </p:nvSpPr>
        <p:spPr>
          <a:xfrm>
            <a:off x="4705594" y="-1"/>
            <a:ext cx="6960202" cy="6758610"/>
          </a:xfrm>
        </p:spPr>
        <p:style>
          <a:lnRef idx="2">
            <a:schemeClr val="accent2"/>
          </a:lnRef>
          <a:fillRef idx="1">
            <a:schemeClr val="lt1"/>
          </a:fillRef>
          <a:effectRef idx="0">
            <a:schemeClr val="accent2"/>
          </a:effectRef>
          <a:fontRef idx="minor">
            <a:schemeClr val="dk1"/>
          </a:fontRef>
        </p:style>
        <p:txBody>
          <a:bodyPr anchor="t">
            <a:normAutofit fontScale="92500"/>
          </a:bodyPr>
          <a:lstStyle/>
          <a:p>
            <a:pPr algn="just"/>
            <a:endParaRPr lang="es-MX" sz="2400" dirty="0"/>
          </a:p>
          <a:p>
            <a:pPr algn="just"/>
            <a:r>
              <a:rPr lang="es-MX" sz="2400" dirty="0"/>
              <a:t>Nombres y apellidos. Nombres propios de lugares, países, mascotas: Luis, Hernández, Pepito, Tomás, Lulú, David, Panamá.</a:t>
            </a:r>
          </a:p>
          <a:p>
            <a:pPr algn="just"/>
            <a:r>
              <a:rPr lang="es-MX" sz="2400" dirty="0"/>
              <a:t>La primera palabra que da comienzo a un texto: </a:t>
            </a:r>
            <a:r>
              <a:rPr lang="es-MX" sz="2400" i="1" dirty="0"/>
              <a:t>Érase una vez...</a:t>
            </a:r>
          </a:p>
          <a:p>
            <a:pPr algn="just"/>
            <a:r>
              <a:rPr lang="es-MX" sz="2400" dirty="0"/>
              <a:t>La palabra que va después de un punto</a:t>
            </a:r>
            <a:r>
              <a:rPr lang="es-MX" sz="2400" i="1" dirty="0"/>
              <a:t>: Esta noche hay fútbol. Mi hermano verá el partido en casa.</a:t>
            </a:r>
          </a:p>
          <a:p>
            <a:pPr algn="just"/>
            <a:r>
              <a:rPr lang="es-MX" sz="2400" dirty="0"/>
              <a:t>Después de puntos suspensivos cuando estos concluyen el enunciado, cuando actúan como punto final: </a:t>
            </a:r>
            <a:r>
              <a:rPr lang="es-MX" sz="2400" i="1" dirty="0"/>
              <a:t>Para la barbacoa necesitamos carne, pan, patatas, refrescos... Yo me encargo de hacer la lista. Sin embargo, cuando los puntos suspensivos no terminan la oración, la palabra que sigue tras de ellos se debe escribir con minúscula: No sé si iré al cine... porque tengo muchos deberes.</a:t>
            </a:r>
          </a:p>
        </p:txBody>
      </p:sp>
      <p:pic>
        <p:nvPicPr>
          <p:cNvPr id="4" name="Imagen 3">
            <a:extLst>
              <a:ext uri="{FF2B5EF4-FFF2-40B4-BE49-F238E27FC236}">
                <a16:creationId xmlns:a16="http://schemas.microsoft.com/office/drawing/2014/main" id="{81190DB4-1367-4ACB-8237-BB7AE3F06E36}"/>
              </a:ext>
            </a:extLst>
          </p:cNvPr>
          <p:cNvPicPr>
            <a:picLocks noChangeAspect="1"/>
          </p:cNvPicPr>
          <p:nvPr/>
        </p:nvPicPr>
        <p:blipFill rotWithShape="1">
          <a:blip r:embed="rId2"/>
          <a:srcRect l="20163" r="20053"/>
          <a:stretch/>
        </p:blipFill>
        <p:spPr>
          <a:xfrm>
            <a:off x="149254" y="2886438"/>
            <a:ext cx="3763618" cy="3763616"/>
          </a:xfrm>
          <a:prstGeom prst="rect">
            <a:avLst/>
          </a:prstGeom>
        </p:spPr>
      </p:pic>
    </p:spTree>
    <p:extLst>
      <p:ext uri="{BB962C8B-B14F-4D97-AF65-F5344CB8AC3E}">
        <p14:creationId xmlns:p14="http://schemas.microsoft.com/office/powerpoint/2010/main" val="10204508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bg/>
                                          </p:spTgt>
                                        </p:tgtEl>
                                        <p:attrNameLst>
                                          <p:attrName>style.visibility</p:attrName>
                                        </p:attrNameLst>
                                      </p:cBhvr>
                                      <p:to>
                                        <p:strVal val="visible"/>
                                      </p:to>
                                    </p:set>
                                    <p:animEffect transition="in" filter="wipe(down)">
                                      <p:cBhvr>
                                        <p:cTn id="15" dur="580">
                                          <p:stCondLst>
                                            <p:cond delay="0"/>
                                          </p:stCondLst>
                                        </p:cTn>
                                        <p:tgtEl>
                                          <p:spTgt spid="3">
                                            <p:bg/>
                                          </p:spTgt>
                                        </p:tgtEl>
                                      </p:cBhvr>
                                    </p:animEffect>
                                    <p:anim calcmode="lin" valueType="num">
                                      <p:cBhvr>
                                        <p:cTn id="16" dur="1822" tmFilter="0,0; 0.14,0.36; 0.43,0.73; 0.71,0.91; 1.0,1.0">
                                          <p:stCondLst>
                                            <p:cond delay="0"/>
                                          </p:stCondLst>
                                        </p:cTn>
                                        <p:tgtEl>
                                          <p:spTgt spid="3">
                                            <p:bg/>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bg/>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bg/>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bg/>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bg/>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bg/>
                                          </p:spTgt>
                                        </p:tgtEl>
                                      </p:cBhvr>
                                      <p:to x="100000" y="60000"/>
                                    </p:animScale>
                                    <p:animScale>
                                      <p:cBhvr>
                                        <p:cTn id="22" dur="166" decel="50000">
                                          <p:stCondLst>
                                            <p:cond delay="676"/>
                                          </p:stCondLst>
                                        </p:cTn>
                                        <p:tgtEl>
                                          <p:spTgt spid="3">
                                            <p:bg/>
                                          </p:spTgt>
                                        </p:tgtEl>
                                      </p:cBhvr>
                                      <p:to x="100000" y="100000"/>
                                    </p:animScale>
                                    <p:animScale>
                                      <p:cBhvr>
                                        <p:cTn id="23" dur="26">
                                          <p:stCondLst>
                                            <p:cond delay="1312"/>
                                          </p:stCondLst>
                                        </p:cTn>
                                        <p:tgtEl>
                                          <p:spTgt spid="3">
                                            <p:bg/>
                                          </p:spTgt>
                                        </p:tgtEl>
                                      </p:cBhvr>
                                      <p:to x="100000" y="80000"/>
                                    </p:animScale>
                                    <p:animScale>
                                      <p:cBhvr>
                                        <p:cTn id="24" dur="166" decel="50000">
                                          <p:stCondLst>
                                            <p:cond delay="1338"/>
                                          </p:stCondLst>
                                        </p:cTn>
                                        <p:tgtEl>
                                          <p:spTgt spid="3">
                                            <p:bg/>
                                          </p:spTgt>
                                        </p:tgtEl>
                                      </p:cBhvr>
                                      <p:to x="100000" y="100000"/>
                                    </p:animScale>
                                    <p:animScale>
                                      <p:cBhvr>
                                        <p:cTn id="25" dur="26">
                                          <p:stCondLst>
                                            <p:cond delay="1642"/>
                                          </p:stCondLst>
                                        </p:cTn>
                                        <p:tgtEl>
                                          <p:spTgt spid="3">
                                            <p:bg/>
                                          </p:spTgt>
                                        </p:tgtEl>
                                      </p:cBhvr>
                                      <p:to x="100000" y="90000"/>
                                    </p:animScale>
                                    <p:animScale>
                                      <p:cBhvr>
                                        <p:cTn id="26" dur="166" decel="50000">
                                          <p:stCondLst>
                                            <p:cond delay="1668"/>
                                          </p:stCondLst>
                                        </p:cTn>
                                        <p:tgtEl>
                                          <p:spTgt spid="3">
                                            <p:bg/>
                                          </p:spTgt>
                                        </p:tgtEl>
                                      </p:cBhvr>
                                      <p:to x="100000" y="100000"/>
                                    </p:animScale>
                                    <p:animScale>
                                      <p:cBhvr>
                                        <p:cTn id="27" dur="26">
                                          <p:stCondLst>
                                            <p:cond delay="1808"/>
                                          </p:stCondLst>
                                        </p:cTn>
                                        <p:tgtEl>
                                          <p:spTgt spid="3">
                                            <p:bg/>
                                          </p:spTgt>
                                        </p:tgtEl>
                                      </p:cBhvr>
                                      <p:to x="100000" y="95000"/>
                                    </p:animScale>
                                    <p:animScale>
                                      <p:cBhvr>
                                        <p:cTn id="28" dur="166" decel="50000">
                                          <p:stCondLst>
                                            <p:cond delay="1834"/>
                                          </p:stCondLst>
                                        </p:cTn>
                                        <p:tgtEl>
                                          <p:spTgt spid="3">
                                            <p:bg/>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grpId="0"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wipe(down)">
                                      <p:cBhvr>
                                        <p:cTn id="33" dur="580">
                                          <p:stCondLst>
                                            <p:cond delay="0"/>
                                          </p:stCondLst>
                                        </p:cTn>
                                        <p:tgtEl>
                                          <p:spTgt spid="3">
                                            <p:txEl>
                                              <p:pRg st="1" end="1"/>
                                            </p:txEl>
                                          </p:spTgt>
                                        </p:tgtEl>
                                      </p:cBhvr>
                                    </p:animEffect>
                                    <p:anim calcmode="lin" valueType="num">
                                      <p:cBhvr>
                                        <p:cTn id="3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3">
                                            <p:txEl>
                                              <p:pRg st="1" end="1"/>
                                            </p:txEl>
                                          </p:spTgt>
                                        </p:tgtEl>
                                      </p:cBhvr>
                                      <p:to x="100000" y="60000"/>
                                    </p:animScale>
                                    <p:animScale>
                                      <p:cBhvr>
                                        <p:cTn id="40" dur="166" decel="50000">
                                          <p:stCondLst>
                                            <p:cond delay="676"/>
                                          </p:stCondLst>
                                        </p:cTn>
                                        <p:tgtEl>
                                          <p:spTgt spid="3">
                                            <p:txEl>
                                              <p:pRg st="1" end="1"/>
                                            </p:txEl>
                                          </p:spTgt>
                                        </p:tgtEl>
                                      </p:cBhvr>
                                      <p:to x="100000" y="100000"/>
                                    </p:animScale>
                                    <p:animScale>
                                      <p:cBhvr>
                                        <p:cTn id="41" dur="26">
                                          <p:stCondLst>
                                            <p:cond delay="1312"/>
                                          </p:stCondLst>
                                        </p:cTn>
                                        <p:tgtEl>
                                          <p:spTgt spid="3">
                                            <p:txEl>
                                              <p:pRg st="1" end="1"/>
                                            </p:txEl>
                                          </p:spTgt>
                                        </p:tgtEl>
                                      </p:cBhvr>
                                      <p:to x="100000" y="80000"/>
                                    </p:animScale>
                                    <p:animScale>
                                      <p:cBhvr>
                                        <p:cTn id="42" dur="166" decel="50000">
                                          <p:stCondLst>
                                            <p:cond delay="1338"/>
                                          </p:stCondLst>
                                        </p:cTn>
                                        <p:tgtEl>
                                          <p:spTgt spid="3">
                                            <p:txEl>
                                              <p:pRg st="1" end="1"/>
                                            </p:txEl>
                                          </p:spTgt>
                                        </p:tgtEl>
                                      </p:cBhvr>
                                      <p:to x="100000" y="100000"/>
                                    </p:animScale>
                                    <p:animScale>
                                      <p:cBhvr>
                                        <p:cTn id="43" dur="26">
                                          <p:stCondLst>
                                            <p:cond delay="1642"/>
                                          </p:stCondLst>
                                        </p:cTn>
                                        <p:tgtEl>
                                          <p:spTgt spid="3">
                                            <p:txEl>
                                              <p:pRg st="1" end="1"/>
                                            </p:txEl>
                                          </p:spTgt>
                                        </p:tgtEl>
                                      </p:cBhvr>
                                      <p:to x="100000" y="90000"/>
                                    </p:animScale>
                                    <p:animScale>
                                      <p:cBhvr>
                                        <p:cTn id="44" dur="166" decel="50000">
                                          <p:stCondLst>
                                            <p:cond delay="1668"/>
                                          </p:stCondLst>
                                        </p:cTn>
                                        <p:tgtEl>
                                          <p:spTgt spid="3">
                                            <p:txEl>
                                              <p:pRg st="1" end="1"/>
                                            </p:txEl>
                                          </p:spTgt>
                                        </p:tgtEl>
                                      </p:cBhvr>
                                      <p:to x="100000" y="100000"/>
                                    </p:animScale>
                                    <p:animScale>
                                      <p:cBhvr>
                                        <p:cTn id="45" dur="26">
                                          <p:stCondLst>
                                            <p:cond delay="1808"/>
                                          </p:stCondLst>
                                        </p:cTn>
                                        <p:tgtEl>
                                          <p:spTgt spid="3">
                                            <p:txEl>
                                              <p:pRg st="1" end="1"/>
                                            </p:txEl>
                                          </p:spTgt>
                                        </p:tgtEl>
                                      </p:cBhvr>
                                      <p:to x="100000" y="95000"/>
                                    </p:animScale>
                                    <p:animScale>
                                      <p:cBhvr>
                                        <p:cTn id="46" dur="166" decel="50000">
                                          <p:stCondLst>
                                            <p:cond delay="1834"/>
                                          </p:stCondLst>
                                        </p:cTn>
                                        <p:tgtEl>
                                          <p:spTgt spid="3">
                                            <p:txEl>
                                              <p:pRg st="1" end="1"/>
                                            </p:txEl>
                                          </p:spTgt>
                                        </p:tgtEl>
                                      </p:cBhvr>
                                      <p:to x="100000" y="100000"/>
                                    </p:animScale>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wipe(down)">
                                      <p:cBhvr>
                                        <p:cTn id="51" dur="580">
                                          <p:stCondLst>
                                            <p:cond delay="0"/>
                                          </p:stCondLst>
                                        </p:cTn>
                                        <p:tgtEl>
                                          <p:spTgt spid="3">
                                            <p:txEl>
                                              <p:pRg st="2" end="2"/>
                                            </p:txEl>
                                          </p:spTgt>
                                        </p:tgtEl>
                                      </p:cBhvr>
                                    </p:animEffect>
                                    <p:anim calcmode="lin" valueType="num">
                                      <p:cBhvr>
                                        <p:cTn id="5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3">
                                            <p:txEl>
                                              <p:pRg st="2" end="2"/>
                                            </p:txEl>
                                          </p:spTgt>
                                        </p:tgtEl>
                                      </p:cBhvr>
                                      <p:to x="100000" y="60000"/>
                                    </p:animScale>
                                    <p:animScale>
                                      <p:cBhvr>
                                        <p:cTn id="58" dur="166" decel="50000">
                                          <p:stCondLst>
                                            <p:cond delay="676"/>
                                          </p:stCondLst>
                                        </p:cTn>
                                        <p:tgtEl>
                                          <p:spTgt spid="3">
                                            <p:txEl>
                                              <p:pRg st="2" end="2"/>
                                            </p:txEl>
                                          </p:spTgt>
                                        </p:tgtEl>
                                      </p:cBhvr>
                                      <p:to x="100000" y="100000"/>
                                    </p:animScale>
                                    <p:animScale>
                                      <p:cBhvr>
                                        <p:cTn id="59" dur="26">
                                          <p:stCondLst>
                                            <p:cond delay="1312"/>
                                          </p:stCondLst>
                                        </p:cTn>
                                        <p:tgtEl>
                                          <p:spTgt spid="3">
                                            <p:txEl>
                                              <p:pRg st="2" end="2"/>
                                            </p:txEl>
                                          </p:spTgt>
                                        </p:tgtEl>
                                      </p:cBhvr>
                                      <p:to x="100000" y="80000"/>
                                    </p:animScale>
                                    <p:animScale>
                                      <p:cBhvr>
                                        <p:cTn id="60" dur="166" decel="50000">
                                          <p:stCondLst>
                                            <p:cond delay="1338"/>
                                          </p:stCondLst>
                                        </p:cTn>
                                        <p:tgtEl>
                                          <p:spTgt spid="3">
                                            <p:txEl>
                                              <p:pRg st="2" end="2"/>
                                            </p:txEl>
                                          </p:spTgt>
                                        </p:tgtEl>
                                      </p:cBhvr>
                                      <p:to x="100000" y="100000"/>
                                    </p:animScale>
                                    <p:animScale>
                                      <p:cBhvr>
                                        <p:cTn id="61" dur="26">
                                          <p:stCondLst>
                                            <p:cond delay="1642"/>
                                          </p:stCondLst>
                                        </p:cTn>
                                        <p:tgtEl>
                                          <p:spTgt spid="3">
                                            <p:txEl>
                                              <p:pRg st="2" end="2"/>
                                            </p:txEl>
                                          </p:spTgt>
                                        </p:tgtEl>
                                      </p:cBhvr>
                                      <p:to x="100000" y="90000"/>
                                    </p:animScale>
                                    <p:animScale>
                                      <p:cBhvr>
                                        <p:cTn id="62" dur="166" decel="50000">
                                          <p:stCondLst>
                                            <p:cond delay="1668"/>
                                          </p:stCondLst>
                                        </p:cTn>
                                        <p:tgtEl>
                                          <p:spTgt spid="3">
                                            <p:txEl>
                                              <p:pRg st="2" end="2"/>
                                            </p:txEl>
                                          </p:spTgt>
                                        </p:tgtEl>
                                      </p:cBhvr>
                                      <p:to x="100000" y="100000"/>
                                    </p:animScale>
                                    <p:animScale>
                                      <p:cBhvr>
                                        <p:cTn id="63" dur="26">
                                          <p:stCondLst>
                                            <p:cond delay="1808"/>
                                          </p:stCondLst>
                                        </p:cTn>
                                        <p:tgtEl>
                                          <p:spTgt spid="3">
                                            <p:txEl>
                                              <p:pRg st="2" end="2"/>
                                            </p:txEl>
                                          </p:spTgt>
                                        </p:tgtEl>
                                      </p:cBhvr>
                                      <p:to x="100000" y="95000"/>
                                    </p:animScale>
                                    <p:animScale>
                                      <p:cBhvr>
                                        <p:cTn id="64" dur="166" decel="50000">
                                          <p:stCondLst>
                                            <p:cond delay="1834"/>
                                          </p:stCondLst>
                                        </p:cTn>
                                        <p:tgtEl>
                                          <p:spTgt spid="3">
                                            <p:txEl>
                                              <p:pRg st="2" end="2"/>
                                            </p:txEl>
                                          </p:spTgt>
                                        </p:tgtEl>
                                      </p:cBhvr>
                                      <p:to x="100000" y="100000"/>
                                    </p:animScale>
                                  </p:childTnLst>
                                </p:cTn>
                              </p:par>
                            </p:childTnLst>
                          </p:cTn>
                        </p:par>
                      </p:childTnLst>
                    </p:cTn>
                  </p:par>
                  <p:par>
                    <p:cTn id="65" fill="hold">
                      <p:stCondLst>
                        <p:cond delay="indefinite"/>
                      </p:stCondLst>
                      <p:childTnLst>
                        <p:par>
                          <p:cTn id="66" fill="hold">
                            <p:stCondLst>
                              <p:cond delay="0"/>
                            </p:stCondLst>
                            <p:childTnLst>
                              <p:par>
                                <p:cTn id="67" presetID="26" presetClass="entr" presetSubtype="0" fill="hold" grpId="0" nodeType="clickEffect">
                                  <p:stCondLst>
                                    <p:cond delay="0"/>
                                  </p:stCondLst>
                                  <p:childTnLst>
                                    <p:set>
                                      <p:cBhvr>
                                        <p:cTn id="68" dur="1" fill="hold">
                                          <p:stCondLst>
                                            <p:cond delay="0"/>
                                          </p:stCondLst>
                                        </p:cTn>
                                        <p:tgtEl>
                                          <p:spTgt spid="3">
                                            <p:txEl>
                                              <p:pRg st="3" end="3"/>
                                            </p:txEl>
                                          </p:spTgt>
                                        </p:tgtEl>
                                        <p:attrNameLst>
                                          <p:attrName>style.visibility</p:attrName>
                                        </p:attrNameLst>
                                      </p:cBhvr>
                                      <p:to>
                                        <p:strVal val="visible"/>
                                      </p:to>
                                    </p:set>
                                    <p:animEffect transition="in" filter="wipe(down)">
                                      <p:cBhvr>
                                        <p:cTn id="69" dur="580">
                                          <p:stCondLst>
                                            <p:cond delay="0"/>
                                          </p:stCondLst>
                                        </p:cTn>
                                        <p:tgtEl>
                                          <p:spTgt spid="3">
                                            <p:txEl>
                                              <p:pRg st="3" end="3"/>
                                            </p:txEl>
                                          </p:spTgt>
                                        </p:tgtEl>
                                      </p:cBhvr>
                                    </p:animEffect>
                                    <p:anim calcmode="lin" valueType="num">
                                      <p:cBhvr>
                                        <p:cTn id="7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5" dur="26">
                                          <p:stCondLst>
                                            <p:cond delay="650"/>
                                          </p:stCondLst>
                                        </p:cTn>
                                        <p:tgtEl>
                                          <p:spTgt spid="3">
                                            <p:txEl>
                                              <p:pRg st="3" end="3"/>
                                            </p:txEl>
                                          </p:spTgt>
                                        </p:tgtEl>
                                      </p:cBhvr>
                                      <p:to x="100000" y="60000"/>
                                    </p:animScale>
                                    <p:animScale>
                                      <p:cBhvr>
                                        <p:cTn id="76" dur="166" decel="50000">
                                          <p:stCondLst>
                                            <p:cond delay="676"/>
                                          </p:stCondLst>
                                        </p:cTn>
                                        <p:tgtEl>
                                          <p:spTgt spid="3">
                                            <p:txEl>
                                              <p:pRg st="3" end="3"/>
                                            </p:txEl>
                                          </p:spTgt>
                                        </p:tgtEl>
                                      </p:cBhvr>
                                      <p:to x="100000" y="100000"/>
                                    </p:animScale>
                                    <p:animScale>
                                      <p:cBhvr>
                                        <p:cTn id="77" dur="26">
                                          <p:stCondLst>
                                            <p:cond delay="1312"/>
                                          </p:stCondLst>
                                        </p:cTn>
                                        <p:tgtEl>
                                          <p:spTgt spid="3">
                                            <p:txEl>
                                              <p:pRg st="3" end="3"/>
                                            </p:txEl>
                                          </p:spTgt>
                                        </p:tgtEl>
                                      </p:cBhvr>
                                      <p:to x="100000" y="80000"/>
                                    </p:animScale>
                                    <p:animScale>
                                      <p:cBhvr>
                                        <p:cTn id="78" dur="166" decel="50000">
                                          <p:stCondLst>
                                            <p:cond delay="1338"/>
                                          </p:stCondLst>
                                        </p:cTn>
                                        <p:tgtEl>
                                          <p:spTgt spid="3">
                                            <p:txEl>
                                              <p:pRg st="3" end="3"/>
                                            </p:txEl>
                                          </p:spTgt>
                                        </p:tgtEl>
                                      </p:cBhvr>
                                      <p:to x="100000" y="100000"/>
                                    </p:animScale>
                                    <p:animScale>
                                      <p:cBhvr>
                                        <p:cTn id="79" dur="26">
                                          <p:stCondLst>
                                            <p:cond delay="1642"/>
                                          </p:stCondLst>
                                        </p:cTn>
                                        <p:tgtEl>
                                          <p:spTgt spid="3">
                                            <p:txEl>
                                              <p:pRg st="3" end="3"/>
                                            </p:txEl>
                                          </p:spTgt>
                                        </p:tgtEl>
                                      </p:cBhvr>
                                      <p:to x="100000" y="90000"/>
                                    </p:animScale>
                                    <p:animScale>
                                      <p:cBhvr>
                                        <p:cTn id="80" dur="166" decel="50000">
                                          <p:stCondLst>
                                            <p:cond delay="1668"/>
                                          </p:stCondLst>
                                        </p:cTn>
                                        <p:tgtEl>
                                          <p:spTgt spid="3">
                                            <p:txEl>
                                              <p:pRg st="3" end="3"/>
                                            </p:txEl>
                                          </p:spTgt>
                                        </p:tgtEl>
                                      </p:cBhvr>
                                      <p:to x="100000" y="100000"/>
                                    </p:animScale>
                                    <p:animScale>
                                      <p:cBhvr>
                                        <p:cTn id="81" dur="26">
                                          <p:stCondLst>
                                            <p:cond delay="1808"/>
                                          </p:stCondLst>
                                        </p:cTn>
                                        <p:tgtEl>
                                          <p:spTgt spid="3">
                                            <p:txEl>
                                              <p:pRg st="3" end="3"/>
                                            </p:txEl>
                                          </p:spTgt>
                                        </p:tgtEl>
                                      </p:cBhvr>
                                      <p:to x="100000" y="95000"/>
                                    </p:animScale>
                                    <p:animScale>
                                      <p:cBhvr>
                                        <p:cTn id="82" dur="166" decel="50000">
                                          <p:stCondLst>
                                            <p:cond delay="1834"/>
                                          </p:stCondLst>
                                        </p:cTn>
                                        <p:tgtEl>
                                          <p:spTgt spid="3">
                                            <p:txEl>
                                              <p:pRg st="3" end="3"/>
                                            </p:txEl>
                                          </p:spTgt>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6" presetClass="entr" presetSubtype="0" fill="hold" grpId="0" nodeType="clickEffect">
                                  <p:stCondLst>
                                    <p:cond delay="0"/>
                                  </p:stCondLst>
                                  <p:childTnLst>
                                    <p:set>
                                      <p:cBhvr>
                                        <p:cTn id="86" dur="1" fill="hold">
                                          <p:stCondLst>
                                            <p:cond delay="0"/>
                                          </p:stCondLst>
                                        </p:cTn>
                                        <p:tgtEl>
                                          <p:spTgt spid="3">
                                            <p:txEl>
                                              <p:pRg st="4" end="4"/>
                                            </p:txEl>
                                          </p:spTgt>
                                        </p:tgtEl>
                                        <p:attrNameLst>
                                          <p:attrName>style.visibility</p:attrName>
                                        </p:attrNameLst>
                                      </p:cBhvr>
                                      <p:to>
                                        <p:strVal val="visible"/>
                                      </p:to>
                                    </p:set>
                                    <p:animEffect transition="in" filter="wipe(down)">
                                      <p:cBhvr>
                                        <p:cTn id="87" dur="580">
                                          <p:stCondLst>
                                            <p:cond delay="0"/>
                                          </p:stCondLst>
                                        </p:cTn>
                                        <p:tgtEl>
                                          <p:spTgt spid="3">
                                            <p:txEl>
                                              <p:pRg st="4" end="4"/>
                                            </p:txEl>
                                          </p:spTgt>
                                        </p:tgtEl>
                                      </p:cBhvr>
                                    </p:animEffect>
                                    <p:anim calcmode="lin" valueType="num">
                                      <p:cBhvr>
                                        <p:cTn id="8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3" dur="26">
                                          <p:stCondLst>
                                            <p:cond delay="650"/>
                                          </p:stCondLst>
                                        </p:cTn>
                                        <p:tgtEl>
                                          <p:spTgt spid="3">
                                            <p:txEl>
                                              <p:pRg st="4" end="4"/>
                                            </p:txEl>
                                          </p:spTgt>
                                        </p:tgtEl>
                                      </p:cBhvr>
                                      <p:to x="100000" y="60000"/>
                                    </p:animScale>
                                    <p:animScale>
                                      <p:cBhvr>
                                        <p:cTn id="94" dur="166" decel="50000">
                                          <p:stCondLst>
                                            <p:cond delay="676"/>
                                          </p:stCondLst>
                                        </p:cTn>
                                        <p:tgtEl>
                                          <p:spTgt spid="3">
                                            <p:txEl>
                                              <p:pRg st="4" end="4"/>
                                            </p:txEl>
                                          </p:spTgt>
                                        </p:tgtEl>
                                      </p:cBhvr>
                                      <p:to x="100000" y="100000"/>
                                    </p:animScale>
                                    <p:animScale>
                                      <p:cBhvr>
                                        <p:cTn id="95" dur="26">
                                          <p:stCondLst>
                                            <p:cond delay="1312"/>
                                          </p:stCondLst>
                                        </p:cTn>
                                        <p:tgtEl>
                                          <p:spTgt spid="3">
                                            <p:txEl>
                                              <p:pRg st="4" end="4"/>
                                            </p:txEl>
                                          </p:spTgt>
                                        </p:tgtEl>
                                      </p:cBhvr>
                                      <p:to x="100000" y="80000"/>
                                    </p:animScale>
                                    <p:animScale>
                                      <p:cBhvr>
                                        <p:cTn id="96" dur="166" decel="50000">
                                          <p:stCondLst>
                                            <p:cond delay="1338"/>
                                          </p:stCondLst>
                                        </p:cTn>
                                        <p:tgtEl>
                                          <p:spTgt spid="3">
                                            <p:txEl>
                                              <p:pRg st="4" end="4"/>
                                            </p:txEl>
                                          </p:spTgt>
                                        </p:tgtEl>
                                      </p:cBhvr>
                                      <p:to x="100000" y="100000"/>
                                    </p:animScale>
                                    <p:animScale>
                                      <p:cBhvr>
                                        <p:cTn id="97" dur="26">
                                          <p:stCondLst>
                                            <p:cond delay="1642"/>
                                          </p:stCondLst>
                                        </p:cTn>
                                        <p:tgtEl>
                                          <p:spTgt spid="3">
                                            <p:txEl>
                                              <p:pRg st="4" end="4"/>
                                            </p:txEl>
                                          </p:spTgt>
                                        </p:tgtEl>
                                      </p:cBhvr>
                                      <p:to x="100000" y="90000"/>
                                    </p:animScale>
                                    <p:animScale>
                                      <p:cBhvr>
                                        <p:cTn id="98" dur="166" decel="50000">
                                          <p:stCondLst>
                                            <p:cond delay="1668"/>
                                          </p:stCondLst>
                                        </p:cTn>
                                        <p:tgtEl>
                                          <p:spTgt spid="3">
                                            <p:txEl>
                                              <p:pRg st="4" end="4"/>
                                            </p:txEl>
                                          </p:spTgt>
                                        </p:tgtEl>
                                      </p:cBhvr>
                                      <p:to x="100000" y="100000"/>
                                    </p:animScale>
                                    <p:animScale>
                                      <p:cBhvr>
                                        <p:cTn id="99" dur="26">
                                          <p:stCondLst>
                                            <p:cond delay="1808"/>
                                          </p:stCondLst>
                                        </p:cTn>
                                        <p:tgtEl>
                                          <p:spTgt spid="3">
                                            <p:txEl>
                                              <p:pRg st="4" end="4"/>
                                            </p:txEl>
                                          </p:spTgt>
                                        </p:tgtEl>
                                      </p:cBhvr>
                                      <p:to x="100000" y="95000"/>
                                    </p:animScale>
                                    <p:animScale>
                                      <p:cBhvr>
                                        <p:cTn id="100"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p:cNvSpPr>
            <a:spLocks noGrp="1"/>
          </p:cNvSpPr>
          <p:nvPr>
            <p:ph idx="1"/>
          </p:nvPr>
        </p:nvSpPr>
        <p:spPr>
          <a:xfrm>
            <a:off x="1034493" y="1029197"/>
            <a:ext cx="10122408" cy="4059936"/>
          </a:xfrm>
        </p:spPr>
        <p:txBody>
          <a:bodyPr>
            <a:normAutofit fontScale="92500" lnSpcReduction="10000"/>
          </a:bodyPr>
          <a:lstStyle/>
          <a:p>
            <a:pPr>
              <a:lnSpc>
                <a:spcPct val="110000"/>
              </a:lnSpc>
            </a:pPr>
            <a:r>
              <a:rPr lang="es-MX" dirty="0"/>
              <a:t>Después de los dos puntos, la palabra que sigue debe comenzar con letra mayúscula cuando se trata de una cita o palabra textual: </a:t>
            </a:r>
          </a:p>
          <a:p>
            <a:pPr marL="0" indent="0">
              <a:lnSpc>
                <a:spcPct val="110000"/>
              </a:lnSpc>
              <a:buNone/>
            </a:pPr>
            <a:r>
              <a:rPr lang="es-MX" i="1" dirty="0"/>
              <a:t>Como dijo Sócrates: "Solo sé que no sé nada". Observa que, al tratase de una cita textual, esta debe ir entrecomillada. De igual forma, si estamos escribiendo una carta, después del saludo inicial, la palabra que sigue a los dos puntos debe escribirse en mayúscula: Querida Ana: Te agradezco mucho tus felicitaciones.</a:t>
            </a:r>
          </a:p>
          <a:p>
            <a:pPr marL="0" indent="0">
              <a:lnSpc>
                <a:spcPct val="110000"/>
              </a:lnSpc>
              <a:buNone/>
            </a:pPr>
            <a:endParaRPr lang="es-MX" i="1" dirty="0"/>
          </a:p>
          <a:p>
            <a:pPr>
              <a:lnSpc>
                <a:spcPct val="110000"/>
              </a:lnSpc>
            </a:pPr>
            <a:r>
              <a:rPr lang="es-MX" dirty="0"/>
              <a:t>En el caso de frases interrogativas (¿?) y exclamativas (¡!), la palabra que da comienzo a la oración siguiente se escribirá con mayúscula cuando la pregunta o la exclamación sean por sí mismo un enunciado completo. Veámoslo a través de un ejemplo: </a:t>
            </a:r>
          </a:p>
          <a:p>
            <a:pPr marL="0" indent="0">
              <a:lnSpc>
                <a:spcPct val="110000"/>
              </a:lnSpc>
              <a:buNone/>
            </a:pPr>
            <a:r>
              <a:rPr lang="es-MX" i="1" dirty="0"/>
              <a:t>¡Qué alegría verte! Hace mucho tiempo que no sé nada de ti./ ¿Qué noticias me traes hoy?, me preguntó el jefe al entrar en la oficina.</a:t>
            </a:r>
            <a:endParaRPr lang="es-PA" i="1"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9860828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1452075" y="143836"/>
            <a:ext cx="9603275" cy="1049235"/>
          </a:xfrm>
        </p:spPr>
        <p:style>
          <a:lnRef idx="2">
            <a:schemeClr val="accent2"/>
          </a:lnRef>
          <a:fillRef idx="1">
            <a:schemeClr val="lt1"/>
          </a:fillRef>
          <a:effectRef idx="0">
            <a:schemeClr val="accent2"/>
          </a:effectRef>
          <a:fontRef idx="minor">
            <a:schemeClr val="dk1"/>
          </a:fontRef>
        </p:style>
        <p:txBody>
          <a:bodyPr>
            <a:normAutofit/>
          </a:bodyPr>
          <a:lstStyle/>
          <a:p>
            <a:pPr algn="ctr"/>
            <a:r>
              <a:rPr lang="es-PA" dirty="0"/>
              <a:t>USO DE LA X,     Z</a:t>
            </a:r>
            <a:endParaRPr lang="es-PA"/>
          </a:p>
        </p:txBody>
      </p:sp>
      <p:graphicFrame>
        <p:nvGraphicFramePr>
          <p:cNvPr id="20" name="Marcador de contenido 2">
            <a:extLst>
              <a:ext uri="{FF2B5EF4-FFF2-40B4-BE49-F238E27FC236}">
                <a16:creationId xmlns:a16="http://schemas.microsoft.com/office/drawing/2014/main" id="{7D2CE96F-2A6A-48EF-9910-230224EFD019}"/>
              </a:ext>
            </a:extLst>
          </p:cNvPr>
          <p:cNvGraphicFramePr>
            <a:graphicFrameLocks noGrp="1"/>
          </p:cNvGraphicFramePr>
          <p:nvPr>
            <p:ph idx="1"/>
            <p:extLst>
              <p:ext uri="{D42A27DB-BD31-4B8C-83A1-F6EECF244321}">
                <p14:modId xmlns:p14="http://schemas.microsoft.com/office/powerpoint/2010/main" val="3410541085"/>
              </p:ext>
            </p:extLst>
          </p:nvPr>
        </p:nvGraphicFramePr>
        <p:xfrm>
          <a:off x="424033" y="1250682"/>
          <a:ext cx="11336558" cy="4699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317438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anim calcmode="lin" valueType="num">
                                      <p:cBhvr>
                                        <p:cTn id="13" dur="2000" fill="hold"/>
                                        <p:tgtEl>
                                          <p:spTgt spid="20"/>
                                        </p:tgtEl>
                                        <p:attrNameLst>
                                          <p:attrName>ppt_w</p:attrName>
                                        </p:attrNameLst>
                                      </p:cBhvr>
                                      <p:tavLst>
                                        <p:tav tm="0" fmla="#ppt_w*sin(2.5*pi*$)">
                                          <p:val>
                                            <p:fltVal val="0"/>
                                          </p:val>
                                        </p:tav>
                                        <p:tav tm="100000">
                                          <p:val>
                                            <p:fltVal val="1"/>
                                          </p:val>
                                        </p:tav>
                                      </p:tavLst>
                                    </p:anim>
                                    <p:anim calcmode="lin" valueType="num">
                                      <p:cBhvr>
                                        <p:cTn id="14" dur="2000" fill="hold"/>
                                        <p:tgtEl>
                                          <p:spTgt spid="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20"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E9F919E5-4481-4008-BBED-49D3DCD6E13A}"/>
              </a:ext>
            </a:extLst>
          </p:cNvPr>
          <p:cNvSpPr>
            <a:spLocks noGrp="1"/>
          </p:cNvSpPr>
          <p:nvPr>
            <p:ph type="title"/>
          </p:nvPr>
        </p:nvSpPr>
        <p:spPr>
          <a:xfrm>
            <a:off x="860612" y="1138228"/>
            <a:ext cx="3793685" cy="3858767"/>
          </a:xfrm>
        </p:spPr>
        <p:txBody>
          <a:bodyPr anchor="ctr">
            <a:normAutofit/>
          </a:bodyPr>
          <a:lstStyle/>
          <a:p>
            <a:r>
              <a:rPr lang="es-MX" sz="3600" dirty="0"/>
              <a:t>SIGNOS DE PUNTUACIÓN</a:t>
            </a:r>
            <a:endParaRPr lang="es-PA" sz="3600" dirty="0"/>
          </a:p>
        </p:txBody>
      </p:sp>
      <p:grpSp>
        <p:nvGrpSpPr>
          <p:cNvPr id="21"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DD3882F-7500-434B-AD8C-B135DFD430C3}"/>
              </a:ext>
            </a:extLst>
          </p:cNvPr>
          <p:cNvSpPr>
            <a:spLocks noGrp="1"/>
          </p:cNvSpPr>
          <p:nvPr>
            <p:ph idx="1"/>
          </p:nvPr>
        </p:nvSpPr>
        <p:spPr>
          <a:xfrm>
            <a:off x="5584483" y="1138228"/>
            <a:ext cx="5440680" cy="3858768"/>
          </a:xfrm>
        </p:spPr>
        <p:txBody>
          <a:bodyPr anchor="ctr">
            <a:normAutofit/>
          </a:bodyPr>
          <a:lstStyle/>
          <a:p>
            <a:pPr algn="just"/>
            <a:r>
              <a:rPr lang="es-MX" sz="2400" dirty="0">
                <a:solidFill>
                  <a:srgbClr val="000000"/>
                </a:solidFill>
              </a:rPr>
              <a:t>Los signos de puntuación te ayudan a organizar mejor las ideas que lees o escribes y facilitan su comprensión.</a:t>
            </a:r>
          </a:p>
          <a:p>
            <a:pPr algn="just"/>
            <a:r>
              <a:rPr lang="es-MX" sz="2400" dirty="0">
                <a:solidFill>
                  <a:srgbClr val="000000"/>
                </a:solidFill>
              </a:rPr>
              <a:t>Algunos signos de puntuación son: el punto, la coma, dos puntos, punto y coma, signos de admiración y signos de interrogación.</a:t>
            </a:r>
            <a:endParaRPr lang="es-PA" sz="2400"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851019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E7A6F0-5CD3-481E-B0F2-E7F99FE67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1290DF-4975-4FCD-8B8D-BBC86B8366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ítulo 1">
            <a:extLst>
              <a:ext uri="{FF2B5EF4-FFF2-40B4-BE49-F238E27FC236}">
                <a16:creationId xmlns:a16="http://schemas.microsoft.com/office/drawing/2014/main" id="{2F993420-AA4A-47D2-BDB2-1BCEBAEEB7B2}"/>
              </a:ext>
            </a:extLst>
          </p:cNvPr>
          <p:cNvSpPr>
            <a:spLocks noGrp="1"/>
          </p:cNvSpPr>
          <p:nvPr>
            <p:ph type="title"/>
          </p:nvPr>
        </p:nvSpPr>
        <p:spPr>
          <a:xfrm>
            <a:off x="860612" y="1138228"/>
            <a:ext cx="3793685" cy="3858767"/>
          </a:xfrm>
        </p:spPr>
        <p:txBody>
          <a:bodyPr anchor="ctr">
            <a:normAutofit/>
          </a:bodyPr>
          <a:lstStyle/>
          <a:p>
            <a:pPr algn="just"/>
            <a:r>
              <a:rPr lang="es-MX" sz="2800" dirty="0"/>
              <a:t>EL PUNTO</a:t>
            </a:r>
            <a:br>
              <a:rPr lang="es-MX" sz="2800" dirty="0"/>
            </a:br>
            <a:br>
              <a:rPr lang="es-MX" sz="2800" dirty="0"/>
            </a:br>
            <a:r>
              <a:rPr lang="es-MX" sz="2800" dirty="0"/>
              <a:t>S</a:t>
            </a:r>
            <a:r>
              <a:rPr lang="es-MX" sz="2800" cap="none" dirty="0"/>
              <a:t>ignifica que hay que hacer una pausa en la lectura. el punto se utiliza para indicar el fin de una oración. después de un punto siempre se comienza con mayúscula</a:t>
            </a:r>
            <a:r>
              <a:rPr lang="es-MX" sz="2800" dirty="0"/>
              <a:t>.</a:t>
            </a:r>
            <a:endParaRPr lang="es-PA" sz="2800" dirty="0"/>
          </a:p>
        </p:txBody>
      </p:sp>
      <p:grpSp>
        <p:nvGrpSpPr>
          <p:cNvPr id="12" name="Group 11">
            <a:extLst>
              <a:ext uri="{FF2B5EF4-FFF2-40B4-BE49-F238E27FC236}">
                <a16:creationId xmlns:a16="http://schemas.microsoft.com/office/drawing/2014/main" id="{357CA18A-A333-4DCB-842B-76827D2ECB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100021" y="638300"/>
            <a:ext cx="6409605" cy="4858625"/>
            <a:chOff x="7807230" y="2012810"/>
            <a:chExt cx="3251252" cy="3459865"/>
          </a:xfrm>
        </p:grpSpPr>
        <p:sp>
          <p:nvSpPr>
            <p:cNvPr id="13" name="Rectangle 12">
              <a:extLst>
                <a:ext uri="{FF2B5EF4-FFF2-40B4-BE49-F238E27FC236}">
                  <a16:creationId xmlns:a16="http://schemas.microsoft.com/office/drawing/2014/main" id="{6E785FC3-CE7B-46F8-8C7A-EBBF001ED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069D9A-30C7-4159-880C-DD2BDC510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9FE1511-6E1B-4F0E-8FF0-958527181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9891" y="973636"/>
            <a:ext cx="5769864" cy="4187952"/>
          </a:xfrm>
          <a:prstGeom prst="rect">
            <a:avLst/>
          </a:prstGeom>
          <a:solidFill>
            <a:srgbClr val="FFFFFF"/>
          </a:solidFill>
          <a:ln w="6350">
            <a:solidFill>
              <a:srgbClr val="DFD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D8876B6D-6E2A-464F-8BC7-0D065A6389D6}"/>
              </a:ext>
            </a:extLst>
          </p:cNvPr>
          <p:cNvSpPr>
            <a:spLocks noGrp="1"/>
          </p:cNvSpPr>
          <p:nvPr>
            <p:ph idx="1"/>
          </p:nvPr>
        </p:nvSpPr>
        <p:spPr>
          <a:xfrm>
            <a:off x="5584483" y="1138228"/>
            <a:ext cx="5440680" cy="3858768"/>
          </a:xfrm>
        </p:spPr>
        <p:txBody>
          <a:bodyPr anchor="ctr">
            <a:normAutofit/>
          </a:bodyPr>
          <a:lstStyle/>
          <a:p>
            <a:pPr>
              <a:lnSpc>
                <a:spcPct val="110000"/>
              </a:lnSpc>
            </a:pPr>
            <a:r>
              <a:rPr lang="es-MX" dirty="0">
                <a:solidFill>
                  <a:srgbClr val="000000"/>
                </a:solidFill>
              </a:rPr>
              <a:t>Podemos distinguir tres tipos de puntos:</a:t>
            </a:r>
          </a:p>
          <a:p>
            <a:pPr>
              <a:lnSpc>
                <a:spcPct val="110000"/>
              </a:lnSpc>
            </a:pPr>
            <a:endParaRPr lang="es-MX" dirty="0">
              <a:solidFill>
                <a:srgbClr val="000000"/>
              </a:solidFill>
            </a:endParaRPr>
          </a:p>
          <a:p>
            <a:pPr>
              <a:lnSpc>
                <a:spcPct val="110000"/>
              </a:lnSpc>
            </a:pPr>
            <a:r>
              <a:rPr lang="es-MX" dirty="0">
                <a:solidFill>
                  <a:srgbClr val="000000"/>
                </a:solidFill>
              </a:rPr>
              <a:t>1.- Punto y seguido: el texto continúa en la misma línea.</a:t>
            </a:r>
          </a:p>
          <a:p>
            <a:pPr>
              <a:lnSpc>
                <a:spcPct val="110000"/>
              </a:lnSpc>
            </a:pPr>
            <a:endParaRPr lang="es-MX" dirty="0">
              <a:solidFill>
                <a:srgbClr val="000000"/>
              </a:solidFill>
            </a:endParaRPr>
          </a:p>
          <a:p>
            <a:pPr>
              <a:lnSpc>
                <a:spcPct val="110000"/>
              </a:lnSpc>
            </a:pPr>
            <a:r>
              <a:rPr lang="es-MX" dirty="0">
                <a:solidFill>
                  <a:srgbClr val="000000"/>
                </a:solidFill>
              </a:rPr>
              <a:t>2.- Punto y aparte: termina el párrafo y el texto continúa en una nueva línea.</a:t>
            </a:r>
          </a:p>
          <a:p>
            <a:pPr>
              <a:lnSpc>
                <a:spcPct val="110000"/>
              </a:lnSpc>
            </a:pPr>
            <a:endParaRPr lang="es-MX" dirty="0">
              <a:solidFill>
                <a:srgbClr val="000000"/>
              </a:solidFill>
            </a:endParaRPr>
          </a:p>
          <a:p>
            <a:pPr>
              <a:lnSpc>
                <a:spcPct val="110000"/>
              </a:lnSpc>
            </a:pPr>
            <a:r>
              <a:rPr lang="es-MX" dirty="0">
                <a:solidFill>
                  <a:srgbClr val="000000"/>
                </a:solidFill>
              </a:rPr>
              <a:t>3.- Punto  final: indica el final del texto.</a:t>
            </a:r>
            <a:endParaRPr lang="es-PA" dirty="0">
              <a:solidFill>
                <a:srgbClr val="000000"/>
              </a:solidFill>
            </a:endParaRPr>
          </a:p>
        </p:txBody>
      </p:sp>
      <p:pic>
        <p:nvPicPr>
          <p:cNvPr id="18" name="Picture 17">
            <a:extLst>
              <a:ext uri="{FF2B5EF4-FFF2-40B4-BE49-F238E27FC236}">
                <a16:creationId xmlns:a16="http://schemas.microsoft.com/office/drawing/2014/main" id="{025CEF6D-5E98-4B5C-A10F-7459C1EEF1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05C73161-1E4E-4E6A-91B2-E885CF8FFB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9478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down)">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D6EDB49-211E-499D-9A08-6C5FF3D06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8F9F37E-D3CF-4F3D-96C2-25307819D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2" name="Rectangle 11">
            <a:extLst>
              <a:ext uri="{FF2B5EF4-FFF2-40B4-BE49-F238E27FC236}">
                <a16:creationId xmlns:a16="http://schemas.microsoft.com/office/drawing/2014/main" id="{C5FFF17D-767C-40E7-8C89-962F1F54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331" y="638508"/>
            <a:ext cx="10905339" cy="4843439"/>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9F39E1-619D-4D9E-8823-8BD8CC320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204" y="865667"/>
            <a:ext cx="10451592" cy="4389120"/>
          </a:xfrm>
          <a:prstGeom prst="rect">
            <a:avLst/>
          </a:prstGeom>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1003">
            <a:schemeClr val="l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C53F47-DF50-454F-A5A6-6B969748D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4796" y="1030259"/>
            <a:ext cx="10122408" cy="4059936"/>
          </a:xfrm>
          <a:prstGeom prst="rect">
            <a:avLst/>
          </a:prstGeom>
          <a:noFill/>
          <a:ln>
            <a:solidFill>
              <a:srgbClr val="4545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F377D2C-A363-4A87-8647-CDD3AA644F04}"/>
              </a:ext>
            </a:extLst>
          </p:cNvPr>
          <p:cNvSpPr>
            <a:spLocks noGrp="1"/>
          </p:cNvSpPr>
          <p:nvPr>
            <p:ph type="title"/>
          </p:nvPr>
        </p:nvSpPr>
        <p:spPr>
          <a:xfrm>
            <a:off x="1451579" y="1245704"/>
            <a:ext cx="9405891" cy="1133339"/>
          </a:xfrm>
        </p:spPr>
        <p:style>
          <a:lnRef idx="1">
            <a:schemeClr val="accent2"/>
          </a:lnRef>
          <a:fillRef idx="2">
            <a:schemeClr val="accent2"/>
          </a:fillRef>
          <a:effectRef idx="1">
            <a:schemeClr val="accent2"/>
          </a:effectRef>
          <a:fontRef idx="minor">
            <a:schemeClr val="dk1"/>
          </a:fontRef>
        </p:style>
        <p:txBody>
          <a:bodyPr anchor="ctr">
            <a:normAutofit fontScale="90000"/>
          </a:bodyPr>
          <a:lstStyle/>
          <a:p>
            <a:r>
              <a:rPr lang="es-MX" sz="3000" dirty="0"/>
              <a:t>                                           La coma </a:t>
            </a:r>
            <a:br>
              <a:rPr lang="es-MX" sz="3000" dirty="0"/>
            </a:br>
            <a:r>
              <a:rPr lang="es-MX" sz="3000" cap="none" dirty="0"/>
              <a:t>Indica que hay que hacer una pausa en la lectura, menor que con el punto.</a:t>
            </a:r>
            <a:endParaRPr lang="es-PA" sz="3000" dirty="0"/>
          </a:p>
        </p:txBody>
      </p:sp>
      <p:sp>
        <p:nvSpPr>
          <p:cNvPr id="3" name="Marcador de contenido 2">
            <a:extLst>
              <a:ext uri="{FF2B5EF4-FFF2-40B4-BE49-F238E27FC236}">
                <a16:creationId xmlns:a16="http://schemas.microsoft.com/office/drawing/2014/main" id="{31FA1B97-9E37-405B-95BB-992D682F0B20}"/>
              </a:ext>
            </a:extLst>
          </p:cNvPr>
          <p:cNvSpPr>
            <a:spLocks noGrp="1"/>
          </p:cNvSpPr>
          <p:nvPr>
            <p:ph idx="1"/>
          </p:nvPr>
        </p:nvSpPr>
        <p:spPr>
          <a:xfrm>
            <a:off x="1451579" y="2464991"/>
            <a:ext cx="9405891" cy="2403571"/>
          </a:xfrm>
        </p:spPr>
        <p:txBody>
          <a:bodyPr>
            <a:normAutofit/>
          </a:bodyPr>
          <a:lstStyle/>
          <a:p>
            <a:pPr marL="0" indent="0">
              <a:lnSpc>
                <a:spcPct val="110000"/>
              </a:lnSpc>
              <a:buNone/>
            </a:pPr>
            <a:r>
              <a:rPr lang="es-MX" sz="1900" dirty="0"/>
              <a:t>Se usa en los siguientes casos:</a:t>
            </a:r>
          </a:p>
          <a:p>
            <a:pPr>
              <a:lnSpc>
                <a:spcPct val="110000"/>
              </a:lnSpc>
            </a:pPr>
            <a:r>
              <a:rPr lang="es-MX" sz="1900" dirty="0"/>
              <a:t>Para separar enumeraciones. Ejemplo: Jugamos, reímos, saltamos y estudiamos juntos.</a:t>
            </a:r>
          </a:p>
          <a:p>
            <a:pPr>
              <a:lnSpc>
                <a:spcPct val="110000"/>
              </a:lnSpc>
            </a:pPr>
            <a:r>
              <a:rPr lang="es-MX" sz="1900" dirty="0"/>
              <a:t>Separar el vocativo o nombre de persona a la que te diriges en una oración: María,  deja de perder el tiempo y ponte a estudiar.</a:t>
            </a:r>
          </a:p>
          <a:p>
            <a:pPr>
              <a:lnSpc>
                <a:spcPct val="110000"/>
              </a:lnSpc>
            </a:pPr>
            <a:r>
              <a:rPr lang="es-MX" sz="1900" dirty="0"/>
              <a:t>Para separar una frase aclaratoria en la oración: La señora Nina, la abuela de Pedro, nos atendió muy bien.</a:t>
            </a:r>
          </a:p>
          <a:p>
            <a:pPr>
              <a:lnSpc>
                <a:spcPct val="110000"/>
              </a:lnSpc>
            </a:pPr>
            <a:endParaRPr lang="es-PA" sz="1900" dirty="0"/>
          </a:p>
        </p:txBody>
      </p:sp>
      <p:pic>
        <p:nvPicPr>
          <p:cNvPr id="18" name="Picture 17">
            <a:extLst>
              <a:ext uri="{FF2B5EF4-FFF2-40B4-BE49-F238E27FC236}">
                <a16:creationId xmlns:a16="http://schemas.microsoft.com/office/drawing/2014/main" id="{6A26901A-BC62-4A3A-A07A-65E1F3DDDE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Tree>
    <p:extLst>
      <p:ext uri="{BB962C8B-B14F-4D97-AF65-F5344CB8AC3E}">
        <p14:creationId xmlns:p14="http://schemas.microsoft.com/office/powerpoint/2010/main" val="38038924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E9E5E629-7060-41F9-8B50-02B2E85F7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9530760-6BF1-476C-A577-1E4B1C8007FF}"/>
              </a:ext>
            </a:extLst>
          </p:cNvPr>
          <p:cNvSpPr>
            <a:spLocks noGrp="1"/>
          </p:cNvSpPr>
          <p:nvPr>
            <p:ph type="title"/>
          </p:nvPr>
        </p:nvSpPr>
        <p:spPr>
          <a:xfrm>
            <a:off x="941455" y="1268898"/>
            <a:ext cx="3441845" cy="4361688"/>
          </a:xfrm>
        </p:spPr>
        <p:style>
          <a:lnRef idx="2">
            <a:schemeClr val="accent1"/>
          </a:lnRef>
          <a:fillRef idx="1">
            <a:schemeClr val="lt1"/>
          </a:fillRef>
          <a:effectRef idx="0">
            <a:schemeClr val="accent1"/>
          </a:effectRef>
          <a:fontRef idx="minor">
            <a:schemeClr val="dk1"/>
          </a:fontRef>
        </p:style>
        <p:txBody>
          <a:bodyPr anchor="ctr">
            <a:normAutofit/>
          </a:bodyPr>
          <a:lstStyle/>
          <a:p>
            <a:r>
              <a:rPr lang="es-MX" sz="3000" dirty="0"/>
              <a:t>Los signos de interrogación y de exclamación</a:t>
            </a:r>
            <a:br>
              <a:rPr lang="es-MX" sz="3000" dirty="0"/>
            </a:br>
            <a:endParaRPr lang="es-PA" sz="3000" dirty="0"/>
          </a:p>
        </p:txBody>
      </p:sp>
      <p:grpSp>
        <p:nvGrpSpPr>
          <p:cNvPr id="15" name="Group 9">
            <a:extLst>
              <a:ext uri="{FF2B5EF4-FFF2-40B4-BE49-F238E27FC236}">
                <a16:creationId xmlns:a16="http://schemas.microsoft.com/office/drawing/2014/main" id="{F0A74D93-ED7F-4633-8594-99D9FA43DA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3005" y="676656"/>
            <a:ext cx="6945528" cy="5546173"/>
            <a:chOff x="4603005" y="1286439"/>
            <a:chExt cx="6292376" cy="4289488"/>
          </a:xfrm>
        </p:grpSpPr>
        <p:sp>
          <p:nvSpPr>
            <p:cNvPr id="11" name="Rectangle 10">
              <a:extLst>
                <a:ext uri="{FF2B5EF4-FFF2-40B4-BE49-F238E27FC236}">
                  <a16:creationId xmlns:a16="http://schemas.microsoft.com/office/drawing/2014/main" id="{88493448-FE74-4227-AC61-AF38A22278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03005" y="1286439"/>
              <a:ext cx="6292376" cy="428948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DA5412-7A0F-451B-86FE-5B4B38E05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02049" y="1490915"/>
              <a:ext cx="5894288" cy="3880536"/>
            </a:xfrm>
            <a:prstGeom prst="rect">
              <a:avLst/>
            </a:prstGeom>
            <a:solidFill>
              <a:schemeClr val="bg1">
                <a:alpha val="98000"/>
              </a:schemeClr>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D1598E19-BACC-4AD6-8E51-F08B186A0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097" y="1104306"/>
            <a:ext cx="6181344" cy="4690872"/>
          </a:xfrm>
          <a:prstGeom prst="rect">
            <a:avLst/>
          </a:prstGeom>
          <a:solidFill>
            <a:schemeClr val="tx2"/>
          </a:solidFill>
          <a:ln w="6350">
            <a:solidFill>
              <a:schemeClr val="bg2"/>
            </a:solidFill>
          </a:ln>
          <a:effectLst>
            <a:innerShdw blurRad="114300">
              <a:prstClr val="black">
                <a:alpha val="78000"/>
              </a:prstClr>
            </a:innerShd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B353F481-A986-4937-B308-7C17EF908949}"/>
              </a:ext>
            </a:extLst>
          </p:cNvPr>
          <p:cNvSpPr>
            <a:spLocks noGrp="1"/>
          </p:cNvSpPr>
          <p:nvPr>
            <p:ph idx="1"/>
          </p:nvPr>
        </p:nvSpPr>
        <p:spPr>
          <a:xfrm>
            <a:off x="5149689" y="1268898"/>
            <a:ext cx="5852160" cy="4361688"/>
          </a:xfrm>
        </p:spPr>
        <p:txBody>
          <a:bodyPr anchor="ctr">
            <a:normAutofit/>
          </a:bodyPr>
          <a:lstStyle/>
          <a:p>
            <a:endParaRPr lang="es-MX" dirty="0">
              <a:solidFill>
                <a:schemeClr val="bg1"/>
              </a:solidFill>
            </a:endParaRPr>
          </a:p>
          <a:p>
            <a:pPr marL="0" indent="0">
              <a:buNone/>
            </a:pPr>
            <a:r>
              <a:rPr lang="es-MX" dirty="0">
                <a:solidFill>
                  <a:schemeClr val="bg1"/>
                </a:solidFill>
              </a:rPr>
              <a:t>Los signos de interrogación y de exclamación se ponen al principio y al final de una pregunta.</a:t>
            </a:r>
          </a:p>
          <a:p>
            <a:endParaRPr lang="es-MX" dirty="0">
              <a:solidFill>
                <a:schemeClr val="bg1"/>
              </a:solidFill>
            </a:endParaRPr>
          </a:p>
          <a:p>
            <a:r>
              <a:rPr lang="es-MX" dirty="0">
                <a:solidFill>
                  <a:schemeClr val="bg1"/>
                </a:solidFill>
              </a:rPr>
              <a:t>Ejemplo:</a:t>
            </a:r>
          </a:p>
          <a:p>
            <a:endParaRPr lang="es-MX" dirty="0">
              <a:solidFill>
                <a:schemeClr val="bg1"/>
              </a:solidFill>
            </a:endParaRPr>
          </a:p>
          <a:p>
            <a:r>
              <a:rPr lang="es-MX" dirty="0">
                <a:solidFill>
                  <a:schemeClr val="bg1"/>
                </a:solidFill>
              </a:rPr>
              <a:t>¿Cuándo viene tu padre?</a:t>
            </a:r>
          </a:p>
          <a:p>
            <a:endParaRPr lang="es-MX" dirty="0">
              <a:solidFill>
                <a:schemeClr val="bg1"/>
              </a:solidFill>
            </a:endParaRPr>
          </a:p>
          <a:p>
            <a:r>
              <a:rPr lang="es-MX" dirty="0">
                <a:solidFill>
                  <a:schemeClr val="bg1"/>
                </a:solidFill>
              </a:rPr>
              <a:t>¡Qué bien que hayas venido!</a:t>
            </a:r>
            <a:endParaRPr lang="es-PA" dirty="0">
              <a:solidFill>
                <a:schemeClr val="bg1"/>
              </a:solidFill>
            </a:endParaRPr>
          </a:p>
        </p:txBody>
      </p:sp>
    </p:spTree>
    <p:extLst>
      <p:ext uri="{BB962C8B-B14F-4D97-AF65-F5344CB8AC3E}">
        <p14:creationId xmlns:p14="http://schemas.microsoft.com/office/powerpoint/2010/main" val="35541735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1000"/>
                                        <p:tgtEl>
                                          <p:spTgt spid="3">
                                            <p:txEl>
                                              <p:pRg st="3" end="3"/>
                                            </p:txEl>
                                          </p:spTgt>
                                        </p:tgtEl>
                                      </p:cBhvr>
                                    </p:animEffect>
                                    <p:anim calcmode="lin" valueType="num">
                                      <p:cBhvr>
                                        <p:cTn id="2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1000"/>
                                        <p:tgtEl>
                                          <p:spTgt spid="3">
                                            <p:txEl>
                                              <p:pRg st="7" end="7"/>
                                            </p:txEl>
                                          </p:spTgt>
                                        </p:tgtEl>
                                      </p:cBhvr>
                                    </p:animEffect>
                                    <p:anim calcmode="lin" valueType="num">
                                      <p:cBhvr>
                                        <p:cTn id="3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5</TotalTime>
  <Words>1547</Words>
  <Application>Microsoft Office PowerPoint</Application>
  <PresentationFormat>Panorámica</PresentationFormat>
  <Paragraphs>108</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Aharoni</vt:lpstr>
      <vt:lpstr>Arial</vt:lpstr>
      <vt:lpstr>Century Schoolbook</vt:lpstr>
      <vt:lpstr>Gill Sans MT</vt:lpstr>
      <vt:lpstr>Gallery</vt:lpstr>
      <vt:lpstr>Ortografía 1.uso de la mayúscula 2.Uso de grafemas la x, z 3.signos de puntuación</vt:lpstr>
      <vt:lpstr> introducción     </vt:lpstr>
      <vt:lpstr>es obligatorio el uso de LA mayúscula: </vt:lpstr>
      <vt:lpstr>Presentación de PowerPoint</vt:lpstr>
      <vt:lpstr>USO DE LA X,     Z</vt:lpstr>
      <vt:lpstr>SIGNOS DE PUNTUACIÓN</vt:lpstr>
      <vt:lpstr>EL PUNTO  Significa que hay que hacer una pausa en la lectura. el punto se utiliza para indicar el fin de una oración. después de un punto siempre se comienza con mayúscula.</vt:lpstr>
      <vt:lpstr>                                           La coma  Indica que hay que hacer una pausa en la lectura, menor que con el punto.</vt:lpstr>
      <vt:lpstr>Los signos de interrogación y de exclamación </vt:lpstr>
      <vt:lpstr>Los dos puntos </vt:lpstr>
      <vt:lpstr>EL PUNTO Y COMA</vt:lpstr>
      <vt:lpstr>¡GRACIAS POR SU AMABLE ATENCIÓN!</vt:lpstr>
      <vt:lpstr>TALLER FORMATIVO</vt:lpstr>
      <vt:lpstr>Presentación de PowerPoint</vt:lpstr>
      <vt:lpstr>Presentación de PowerPoint</vt:lpstr>
      <vt:lpstr>Marca con un gancho si LA ORACIÓN está escrito de forma correcta y una cruz si está escrito incorrectamente.</vt:lpstr>
      <vt:lpstr>GRACIAS POR TU AMABLE ATENCIÓN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Ortografía 1.uso de la mayúscula 2.Uso de grafemas la x, z 3.signos de puntuación</dc:title>
  <dc:creator>Eduviges Rodriguez</dc:creator>
  <cp:lastModifiedBy>Eduviges Rodriguez</cp:lastModifiedBy>
  <cp:revision>1</cp:revision>
  <dcterms:created xsi:type="dcterms:W3CDTF">2020-08-10T20:36:04Z</dcterms:created>
  <dcterms:modified xsi:type="dcterms:W3CDTF">2020-08-10T20:42:44Z</dcterms:modified>
</cp:coreProperties>
</file>