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3f8da630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3f8da630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3f8da630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3f8da630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3f8da630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3f8da630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3f8da630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3f8da630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3f8da630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3f8da630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3f8da630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63f8da630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3f8da630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3f8da630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Engineer Assignment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the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dataset is made of 12 columns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4 float values and 8 integer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MonthlyIncome and NumberofDependents columns contain null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Null values should be converted to default value 0 in order to be parsable through and sql query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“Unnamed: 0” column by default is blank and it represents </a:t>
            </a:r>
            <a:r>
              <a:rPr lang="en-GB"/>
              <a:t>the observations index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are three columns representing three stages of past due days payments (30-59, 60-89, 90+)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00" y="1584875"/>
            <a:ext cx="46672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applicant average age is 52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There are instances of applicants aged 0, most likely errors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largest variability of value is in theRevolvingUtilizationOfUnsecuredLines and DebtRatio columns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50" y="1388600"/>
            <a:ext cx="5027876" cy="12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50" y="2852525"/>
            <a:ext cx="5027874" cy="1245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vast majority of applicants have an income of less than 500,000$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There is only 12 instances of applicants with an income above that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50" y="1524638"/>
            <a:ext cx="39814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Less than 10% of applicants experienced 90 days past due to delinquency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75" y="1050863"/>
            <a:ext cx="411480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625" y="3885700"/>
            <a:ext cx="1781132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When comparing age with open credit lines it appears that the plateau is reached around the retirement age possibly suggesting the conclusion of mortgages for first homes</a:t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63" y="1567538"/>
            <a:ext cx="36861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When looking at the correlation between variables the highest scores are among the number of days past due </a:t>
            </a:r>
            <a:r>
              <a:rPr lang="en-GB"/>
              <a:t>instances</a:t>
            </a:r>
            <a:r>
              <a:rPr lang="en-GB"/>
              <a:t> and between the number of loans and open credit 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can be explained with the nature of dependency between the variables e.g. an </a:t>
            </a:r>
            <a:r>
              <a:rPr lang="en-GB"/>
              <a:t>estate loan is also a open credit line, being 90 days past due also implies already being 60 and 30 days late</a:t>
            </a: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0" y="2540128"/>
            <a:ext cx="3092732" cy="823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9741" y="2540123"/>
            <a:ext cx="1894434" cy="823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Ingestion Architecture</a:t>
            </a:r>
            <a:endParaRPr/>
          </a:p>
        </p:txBody>
      </p:sp>
      <p:sp>
        <p:nvSpPr>
          <p:cNvPr id="192" name="Google Shape;192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sample data is processed through python in order to adjust irregularities such as missing values and </a:t>
            </a:r>
            <a:r>
              <a:rPr lang="en-GB"/>
              <a:t>create</a:t>
            </a:r>
            <a:r>
              <a:rPr lang="en-GB"/>
              <a:t> the initial table with the columns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cleaned copy is the created in a different folder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pgAgent job from postgresql DBMS on a </a:t>
            </a:r>
            <a:r>
              <a:rPr lang="en-GB"/>
              <a:t>daily basis fetches the file from</a:t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600" y="1307838"/>
            <a:ext cx="789163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163" y="4158675"/>
            <a:ext cx="696000" cy="6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4175" y="1501488"/>
            <a:ext cx="526776" cy="52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8800" y="2621388"/>
            <a:ext cx="526776" cy="526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0"/>
          <p:cNvCxnSpPr>
            <a:stCxn id="195" idx="3"/>
            <a:endCxn id="193" idx="1"/>
          </p:cNvCxnSpPr>
          <p:nvPr/>
        </p:nvCxnSpPr>
        <p:spPr>
          <a:xfrm>
            <a:off x="2020951" y="1764876"/>
            <a:ext cx="49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0"/>
          <p:cNvCxnSpPr>
            <a:stCxn id="193" idx="2"/>
            <a:endCxn id="196" idx="0"/>
          </p:cNvCxnSpPr>
          <p:nvPr/>
        </p:nvCxnSpPr>
        <p:spPr>
          <a:xfrm>
            <a:off x="2912181" y="2221938"/>
            <a:ext cx="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0"/>
          <p:cNvCxnSpPr>
            <a:stCxn id="194" idx="0"/>
            <a:endCxn id="196" idx="2"/>
          </p:cNvCxnSpPr>
          <p:nvPr/>
        </p:nvCxnSpPr>
        <p:spPr>
          <a:xfrm rot="10800000">
            <a:off x="2912163" y="3148275"/>
            <a:ext cx="0" cy="10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0" name="Google Shape;20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5573" y="3712275"/>
            <a:ext cx="446400" cy="4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223675" y="2028275"/>
            <a:ext cx="24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raw_data/sample_data.csv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665925" y="3230125"/>
            <a:ext cx="39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processed_data</a:t>
            </a: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/sample_data_processed.csv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