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8C475-6DF7-4734-BD73-B1A2AA536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275D4-ED23-4622-A952-520F429D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A5C9C-F253-4F05-8985-5138054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45406-0682-4528-B227-91FDFAF9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28808-066E-47F5-B1ED-D676233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0B112-B201-45C5-8E24-81ED6054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9EC3B-60F4-45DC-831B-B65DA468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63B3-A632-4849-8B1D-9E823D8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1DEB6-DD53-4176-992C-F09524E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47AC1-E41B-4FD7-8CA8-1B512CA7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4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D34A2D-085B-4D9A-87BC-DB4C9CB7C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3394CE-B826-481E-94F3-A2FF4A2C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BABA0-7E96-4FE6-ABBC-3741B7AE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37505-C193-4F73-87AF-1C8CA380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C5ED2-EB6D-44C3-A2CE-9F7147CF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BA0DC-B1CC-4C13-8EDB-36EF197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CF2BC-DE2A-457D-9EB1-1C3E6FA0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ED02A-3C88-4D86-AA62-1AEC5BA1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5C6E4-67BB-4435-8B5C-B4A3237B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675FC-3A72-4CF1-8A45-49BD2F23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9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F708-D1E9-4BFB-AB43-4BE3D059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D3AED-25D8-42E3-8BB9-23E5BA21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5AA91-F4C1-4DB6-A422-5C775BDF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4F732-781A-45DC-929F-8BEDA764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10293-C943-42CD-A7EE-5619EF58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8E7C4-4CA8-46B0-B26A-323B831F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35372-24D4-4E30-BCBF-00778CCB7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BC3C1-802B-4DCA-815A-50D267FE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3675-7B7B-421D-8887-1365C62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97FF5-222E-4299-8BF3-EF694E95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65DDD-3919-47DF-9BB5-7AFFAD37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1D43-93E2-4B4B-A682-DA803C6B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C8476-F46E-40D9-BA57-1BE179F9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5D00C-57D7-4A7F-A51B-1D83DCD4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793997-E4CD-4792-A750-EA2769F6D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C965F-5741-4ED6-86CD-48F5FE102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82C29F-D336-4E86-8AAB-4569F77F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42A5A1-C252-400B-B411-BC2D144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87158-7518-4CF1-963D-DBBFE620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0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1C37-2940-4931-A8A7-E247C60F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227D04-AFA0-4044-99BA-28F641E0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8456A-B904-4457-AEC4-77E4C8D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D42A0-97A9-49D3-AFA4-8D399F34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017C19-5B86-472F-B83D-CE260560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3C8022-A5C0-459B-AC0B-E9D545A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87A9E-65E8-41E4-BEA2-665A3230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44385-8070-48B6-83B6-9C37DE91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F3305-F629-4E66-AF11-827FA979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26DB6-C842-4304-B438-A2CE11241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76ADD-EB48-4F3A-9E90-E0110002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ABF5C-6B2C-4F5D-9519-C6961F82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AEC7D-BB93-4BCA-B9AF-5C9706C6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57A2F-34FE-4BAD-A9BB-AFF945D2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04286-7EEC-4406-8086-8CB0EF14B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34C522-2479-47EA-B6CF-8BB0BCB1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C3A57-BD1B-4204-B370-6CF306B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96025-4739-4600-A9A1-0193F470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72492-A9F5-44D1-BD6F-6103766D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32CC1-1611-42A8-A033-50278056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5D91-EDED-4338-8CA6-5CEF9EFA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1E90E-EBE7-4D5B-AA20-107CC9976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CA03-6F91-4372-A284-EE60B16C634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67C6-5AE5-424D-B178-6E5B486BA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0EEEB-0B59-4FB4-8195-C98C177B3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41AE-2A42-4E08-99FB-D7267BC45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FBF366-E4F6-4AB7-BF7B-1694B0BE9DFF}"/>
              </a:ext>
            </a:extLst>
          </p:cNvPr>
          <p:cNvGrpSpPr/>
          <p:nvPr/>
        </p:nvGrpSpPr>
        <p:grpSpPr>
          <a:xfrm>
            <a:off x="459570" y="2735035"/>
            <a:ext cx="11613101" cy="1762567"/>
            <a:chOff x="1025820" y="2528207"/>
            <a:chExt cx="11613101" cy="1762567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76D0FD7-CB55-4303-8037-6700F4BCD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3170" y="2528207"/>
              <a:ext cx="2272012" cy="1714500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5235C2B7-8581-4A59-A6C2-F3F99A6E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820" y="2528207"/>
              <a:ext cx="1657350" cy="1714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2C2D17-35C7-49EC-83A6-C13F921BE33A}"/>
                </a:ext>
              </a:extLst>
            </p:cNvPr>
            <p:cNvSpPr txBox="1"/>
            <p:nvPr/>
          </p:nvSpPr>
          <p:spPr>
            <a:xfrm>
              <a:off x="5025939" y="2567225"/>
              <a:ext cx="7612982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kern="500" spc="-210" dirty="0">
                  <a:latin typeface="+mn-ea"/>
                </a:rPr>
                <a:t>서울대학교 사범대학 부설</a:t>
              </a:r>
              <a:endParaRPr lang="en-US" altLang="ko-KR" sz="4000" kern="500" spc="-210" dirty="0">
                <a:latin typeface="+mn-ea"/>
              </a:endParaRPr>
            </a:p>
            <a:p>
              <a:r>
                <a:rPr lang="en-US" altLang="ko-KR" sz="6600" b="1" kern="500" spc="-210" dirty="0">
                  <a:latin typeface="+mn-ea"/>
                </a:rPr>
                <a:t>SNU</a:t>
              </a:r>
              <a:r>
                <a:rPr lang="ko-KR" altLang="en-US" sz="6600" b="1" kern="500" spc="-210" dirty="0" err="1">
                  <a:latin typeface="+mn-ea"/>
                </a:rPr>
                <a:t>융합과학배움터</a:t>
              </a:r>
              <a:endParaRPr lang="ko-KR" altLang="en-US" sz="6600" b="1" kern="500" spc="-21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8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eduwang1010.dev@gmail.com</dc:creator>
  <cp:lastModifiedBy>eduwang1010.dev@gmail.com</cp:lastModifiedBy>
  <cp:revision>2</cp:revision>
  <dcterms:created xsi:type="dcterms:W3CDTF">2024-07-26T02:33:03Z</dcterms:created>
  <dcterms:modified xsi:type="dcterms:W3CDTF">2024-07-26T02:34:41Z</dcterms:modified>
</cp:coreProperties>
</file>