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CB6A-0BE4-4057-B675-AA4BEB40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10522-83F5-448F-90D9-477F81E3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2BD8-3DAB-4EA4-9405-214F040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339F-855A-4291-B834-728DA74B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1CF8-1276-490E-A6B1-C894CF36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7FFF-58E0-423B-825D-BEED61FF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8683-E4FA-4579-B6DA-1BB52986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18F2-0E8C-4341-8C36-A20218FC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4A50-1B48-47E6-A2A2-EC3FE124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684-B7B9-4E20-9B0F-DF72B64B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67C21-8D2D-48BE-BF24-62DDC0ADA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13EA4-83AD-4E1F-AE49-24FA4B6F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CD89-5683-4736-96AB-FEEC1E5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F571-BD6E-45AE-8403-B3FB38AB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148-BBFB-4B3F-850F-8B0065BF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8839-745C-44B8-8D84-2E84D7A4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B459-3E80-44A2-A309-FBC2B9BD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54B0-24E3-446E-94E6-0AEFEA24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4B82-E085-458F-8DD0-CB59F043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7DB6-C7F0-4146-A358-D306343D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397E-141F-4F85-AC27-63FD0E54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731A-4CFC-4941-94AA-98BC2FD8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6851-0FCB-459E-940F-F3E8E9D5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98A4-DA81-4D2E-BF35-B553F376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2199-CED7-4BD2-A424-22CD48A0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89F6-FD2C-4B69-9295-D0FEAA43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D625-69D3-4B8B-9A49-9C719D26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58F9-B922-41CB-ABD6-6F1ECF5B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9160A-5B4B-453C-BD41-078478FF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DD2A-2C03-42B2-B662-25380391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B392-1824-4094-A690-493883B3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FEB8-9421-4FB8-95CC-02D2F0C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E573-56A7-41E2-94D9-80203C1B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AF0B-048E-463B-985F-8E0B61A6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F60A2-D115-4D7F-80D1-0F15BD73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822BE-2CD9-42DD-983C-3AD6481B3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6A8A0-8859-4360-8151-89B6749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AB434-9AA7-4C0E-B9E3-514E7FF6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D9424-95FB-43C2-8AB9-595EBB2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A2D4-0480-4051-AF0C-415FCE84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6BE37-42E1-470B-9857-8B45379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CF4D4-D380-4E6C-895D-34C232E9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C4BB-160C-4573-8037-A65B1195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87D1F-6FEA-4367-8E2C-4391A9B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6E586-2CCE-4AA9-B001-8D182581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22D62-68B1-409E-BBAF-D90BC292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422-F674-4FCB-A4BC-EA1D7D6B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0E0C-46EE-4D47-8006-2A53BA28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99E9-39AD-4966-BADA-E40C0EC3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448E-60AD-434A-B7A7-37B4B2A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24B5A-8989-45DF-9B6C-05C09E00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9945-914D-41E9-A777-074F428F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4E84-A915-4067-8EAA-472CCCA1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1B2AF-FE59-4E01-B310-8C0123F0B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E436F-23F2-4417-A556-1EDD5108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C94B-CC47-488A-9A4A-FB03493C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7E41-2401-4D8D-8190-79AE89EE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BADE-0BB5-4EA5-926F-002C4B3D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70194-310F-455F-805D-A2AAA671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B66E-0227-448F-B92B-EEA03448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CD56-7D02-41AB-96C5-10E5DBC7C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49E7-02EB-40A6-95A6-E2652C0222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4690-08DE-4FDF-8A46-D90BF0CB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953E-435C-46BB-81D8-DFD42FCA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E51C-D1AD-4963-BA5E-60EF76BC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warenes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11B7AA-94C6-49CE-B36C-6248DC4A0DA7}"/>
              </a:ext>
            </a:extLst>
          </p:cNvPr>
          <p:cNvSpPr txBox="1"/>
          <p:nvPr/>
        </p:nvSpPr>
        <p:spPr>
          <a:xfrm>
            <a:off x="1596128" y="3692440"/>
            <a:ext cx="8999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C0535"/>
                </a:solidFill>
                <a:latin typeface="Oswald" panose="02000503000000000000" pitchFamily="2" charset="0"/>
              </a:rPr>
              <a:t>STARTUP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8058718" y="0"/>
            <a:ext cx="262288" cy="4038013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034331-9FD3-4791-B52E-CA960111B94C}"/>
              </a:ext>
            </a:extLst>
          </p:cNvPr>
          <p:cNvGrpSpPr/>
          <p:nvPr/>
        </p:nvGrpSpPr>
        <p:grpSpPr>
          <a:xfrm>
            <a:off x="7824288" y="1239252"/>
            <a:ext cx="720000" cy="720000"/>
            <a:chOff x="7922764" y="445169"/>
            <a:chExt cx="540000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EF15B-B864-4331-8500-385889056CB1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39828C-E953-4CE7-803C-6D55D0899ECA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B5A74-2397-4467-8ED2-F588614D3880}"/>
              </a:ext>
            </a:extLst>
          </p:cNvPr>
          <p:cNvSpPr txBox="1"/>
          <p:nvPr/>
        </p:nvSpPr>
        <p:spPr>
          <a:xfrm>
            <a:off x="5574680" y="1356153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Inspiration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97C5D0-F93D-497F-8022-6130C5C938DD}"/>
              </a:ext>
            </a:extLst>
          </p:cNvPr>
          <p:cNvSpPr/>
          <p:nvPr/>
        </p:nvSpPr>
        <p:spPr>
          <a:xfrm rot="16200000">
            <a:off x="7343137" y="1391439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0F27D-0B40-4876-B59A-09DFD8A9502D}"/>
              </a:ext>
            </a:extLst>
          </p:cNvPr>
          <p:cNvSpPr txBox="1"/>
          <p:nvPr/>
        </p:nvSpPr>
        <p:spPr>
          <a:xfrm>
            <a:off x="4184879" y="1971571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Ideology: Sir Syed Ahmed Khan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Precedents:  Khan Academy, Udemy</a:t>
            </a:r>
          </a:p>
        </p:txBody>
      </p:sp>
      <p:pic>
        <p:nvPicPr>
          <p:cNvPr id="43" name="Picture 42" descr="A picture containing clock&#10;&#10;Description automatically generated">
            <a:extLst>
              <a:ext uri="{FF2B5EF4-FFF2-40B4-BE49-F238E27FC236}">
                <a16:creationId xmlns:a16="http://schemas.microsoft.com/office/drawing/2014/main" id="{D6D3279F-7293-4798-BBB2-6D0B9ADF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21797" r="23682" b="19322"/>
          <a:stretch/>
        </p:blipFill>
        <p:spPr>
          <a:xfrm>
            <a:off x="4122050" y="436475"/>
            <a:ext cx="1378662" cy="1532914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1B1398C-D1B5-4130-9360-6DE3F730A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8058718" y="-1"/>
            <a:ext cx="262288" cy="6876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034331-9FD3-4791-B52E-CA960111B94C}"/>
              </a:ext>
            </a:extLst>
          </p:cNvPr>
          <p:cNvGrpSpPr/>
          <p:nvPr/>
        </p:nvGrpSpPr>
        <p:grpSpPr>
          <a:xfrm>
            <a:off x="7824288" y="1239252"/>
            <a:ext cx="720000" cy="720000"/>
            <a:chOff x="7922764" y="445169"/>
            <a:chExt cx="540000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EF15B-B864-4331-8500-385889056CB1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39828C-E953-4CE7-803C-6D55D0899ECA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B5A74-2397-4467-8ED2-F588614D3880}"/>
              </a:ext>
            </a:extLst>
          </p:cNvPr>
          <p:cNvSpPr txBox="1"/>
          <p:nvPr/>
        </p:nvSpPr>
        <p:spPr>
          <a:xfrm>
            <a:off x="4385193" y="1346676"/>
            <a:ext cx="304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92D050"/>
                </a:solidFill>
              </a:rPr>
              <a:t>Eduwareness</a:t>
            </a:r>
            <a:r>
              <a:rPr lang="en-US" sz="2400" b="1" dirty="0">
                <a:solidFill>
                  <a:srgbClr val="92D050"/>
                </a:solidFill>
              </a:rPr>
              <a:t> Pvt. Ltd.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97C5D0-F93D-497F-8022-6130C5C938DD}"/>
              </a:ext>
            </a:extLst>
          </p:cNvPr>
          <p:cNvSpPr/>
          <p:nvPr/>
        </p:nvSpPr>
        <p:spPr>
          <a:xfrm rot="16200000">
            <a:off x="7343137" y="1391439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0F27D-0B40-4876-B59A-09DFD8A9502D}"/>
              </a:ext>
            </a:extLst>
          </p:cNvPr>
          <p:cNvSpPr txBox="1"/>
          <p:nvPr/>
        </p:nvSpPr>
        <p:spPr>
          <a:xfrm>
            <a:off x="4398542" y="1825388"/>
            <a:ext cx="297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Incorporated in: Mar 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7821940" y="4739763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9028045" y="4855998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YouTube Channel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401248-3339-4915-8FCA-85B9FAE66491}"/>
              </a:ext>
            </a:extLst>
          </p:cNvPr>
          <p:cNvSpPr/>
          <p:nvPr/>
        </p:nvSpPr>
        <p:spPr>
          <a:xfrm rot="5400000" flipH="1">
            <a:off x="8635013" y="4891950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75215-1DBF-4F65-A45D-C17880FD72C5}"/>
              </a:ext>
            </a:extLst>
          </p:cNvPr>
          <p:cNvSpPr txBox="1"/>
          <p:nvPr/>
        </p:nvSpPr>
        <p:spPr>
          <a:xfrm>
            <a:off x="9150899" y="5325899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Started in: Nov 2018</a:t>
            </a:r>
          </a:p>
        </p:txBody>
      </p:sp>
      <p:pic>
        <p:nvPicPr>
          <p:cNvPr id="1026" name="Picture 2" descr="Subscribe, Youtube, Youtube Subscribe Button, Round">
            <a:extLst>
              <a:ext uri="{FF2B5EF4-FFF2-40B4-BE49-F238E27FC236}">
                <a16:creationId xmlns:a16="http://schemas.microsoft.com/office/drawing/2014/main" id="{7EE35C2E-C3AD-4A46-8914-807411802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8798" r="34974" b="29704"/>
          <a:stretch/>
        </p:blipFill>
        <p:spPr bwMode="auto">
          <a:xfrm>
            <a:off x="11411518" y="4794013"/>
            <a:ext cx="561865" cy="5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7CF9FC-A9D8-41B0-ABE2-0DF2493A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18" y="1052083"/>
            <a:ext cx="1140693" cy="114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D18DE9B-5228-4BF5-942A-6731FB5E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04492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8058718" y="661182"/>
            <a:ext cx="262288" cy="6336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034331-9FD3-4791-B52E-CA960111B94C}"/>
              </a:ext>
            </a:extLst>
          </p:cNvPr>
          <p:cNvGrpSpPr/>
          <p:nvPr/>
        </p:nvGrpSpPr>
        <p:grpSpPr>
          <a:xfrm>
            <a:off x="7824288" y="1689428"/>
            <a:ext cx="720000" cy="720000"/>
            <a:chOff x="7922764" y="445169"/>
            <a:chExt cx="540000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EF15B-B864-4331-8500-385889056CB1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39828C-E953-4CE7-803C-6D55D0899ECA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B5A74-2397-4467-8ED2-F588614D3880}"/>
              </a:ext>
            </a:extLst>
          </p:cNvPr>
          <p:cNvSpPr txBox="1"/>
          <p:nvPr/>
        </p:nvSpPr>
        <p:spPr>
          <a:xfrm>
            <a:off x="4850208" y="1772982"/>
            <a:ext cx="243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Value Preposition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97C5D0-F93D-497F-8022-6130C5C938DD}"/>
              </a:ext>
            </a:extLst>
          </p:cNvPr>
          <p:cNvSpPr/>
          <p:nvPr/>
        </p:nvSpPr>
        <p:spPr>
          <a:xfrm rot="16200000">
            <a:off x="7343137" y="1841615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7821940" y="4739763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9028045" y="4855998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Certifications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401248-3339-4915-8FCA-85B9FAE66491}"/>
              </a:ext>
            </a:extLst>
          </p:cNvPr>
          <p:cNvSpPr/>
          <p:nvPr/>
        </p:nvSpPr>
        <p:spPr>
          <a:xfrm rot="5400000" flipH="1">
            <a:off x="8635013" y="4891950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75215-1DBF-4F65-A45D-C17880FD72C5}"/>
              </a:ext>
            </a:extLst>
          </p:cNvPr>
          <p:cNvSpPr txBox="1"/>
          <p:nvPr/>
        </p:nvSpPr>
        <p:spPr>
          <a:xfrm>
            <a:off x="8608356" y="5366978"/>
            <a:ext cx="3471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LCCI Membership in process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Trademark reg. in process</a:t>
            </a:r>
          </a:p>
        </p:txBody>
      </p:sp>
      <p:pic>
        <p:nvPicPr>
          <p:cNvPr id="19" name="Picture 6" descr="Certificate, Paper, Parchment, Roll, Scroll, Sheet">
            <a:extLst>
              <a:ext uri="{FF2B5EF4-FFF2-40B4-BE49-F238E27FC236}">
                <a16:creationId xmlns:a16="http://schemas.microsoft.com/office/drawing/2014/main" id="{4961419D-8E4C-40A5-B83B-451BEDB6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87" y="4179130"/>
            <a:ext cx="1075885" cy="11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BA92BC-7CE4-4A95-9D4D-509C21191978}"/>
              </a:ext>
            </a:extLst>
          </p:cNvPr>
          <p:cNvSpPr/>
          <p:nvPr/>
        </p:nvSpPr>
        <p:spPr>
          <a:xfrm>
            <a:off x="3632282" y="2409428"/>
            <a:ext cx="4998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Online learning – no time/place bound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Affordable &amp; comprehendible learning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Opportunities to young educators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Aware the masses about general issues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Enhance understanding of the 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Tutorials for operating online tools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D2A64C-9DB7-477E-9D92-0CDBB390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63" y="1333566"/>
            <a:ext cx="1029505" cy="9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BD528E-DBFF-43AA-BF33-3BE585AD856F}"/>
              </a:ext>
            </a:extLst>
          </p:cNvPr>
          <p:cNvSpPr/>
          <p:nvPr/>
        </p:nvSpPr>
        <p:spPr>
          <a:xfrm rot="5400000">
            <a:off x="6947862" y="-472405"/>
            <a:ext cx="262288" cy="2484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D60AF9-CBB4-4C56-9C37-38652AFA6BE2}"/>
              </a:ext>
            </a:extLst>
          </p:cNvPr>
          <p:cNvSpPr/>
          <p:nvPr/>
        </p:nvSpPr>
        <p:spPr>
          <a:xfrm rot="10800000">
            <a:off x="5705862" y="-67139"/>
            <a:ext cx="262288" cy="972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EB8D4B9-8782-48A3-B29F-BD38A4A0F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77165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5709403" y="815920"/>
            <a:ext cx="262288" cy="6048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034331-9FD3-4791-B52E-CA960111B94C}"/>
              </a:ext>
            </a:extLst>
          </p:cNvPr>
          <p:cNvGrpSpPr/>
          <p:nvPr/>
        </p:nvGrpSpPr>
        <p:grpSpPr>
          <a:xfrm>
            <a:off x="5474973" y="1408068"/>
            <a:ext cx="720000" cy="720000"/>
            <a:chOff x="7922764" y="445169"/>
            <a:chExt cx="540000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EF15B-B864-4331-8500-385889056CB1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39828C-E953-4CE7-803C-6D55D0899ECA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B5A74-2397-4467-8ED2-F588614D3880}"/>
              </a:ext>
            </a:extLst>
          </p:cNvPr>
          <p:cNvSpPr txBox="1"/>
          <p:nvPr/>
        </p:nvSpPr>
        <p:spPr>
          <a:xfrm>
            <a:off x="2892382" y="1491622"/>
            <a:ext cx="16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Value Chain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97C5D0-F93D-497F-8022-6130C5C938DD}"/>
              </a:ext>
            </a:extLst>
          </p:cNvPr>
          <p:cNvSpPr/>
          <p:nvPr/>
        </p:nvSpPr>
        <p:spPr>
          <a:xfrm rot="16200000">
            <a:off x="4993822" y="1560255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5472625" y="4345866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6678730" y="4462101"/>
            <a:ext cx="197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Target Market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401248-3339-4915-8FCA-85B9FAE66491}"/>
              </a:ext>
            </a:extLst>
          </p:cNvPr>
          <p:cNvSpPr/>
          <p:nvPr/>
        </p:nvSpPr>
        <p:spPr>
          <a:xfrm rot="5400000" flipH="1">
            <a:off x="6285698" y="4498053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A92BC-7CE4-4A95-9D4D-509C21191978}"/>
              </a:ext>
            </a:extLst>
          </p:cNvPr>
          <p:cNvSpPr/>
          <p:nvPr/>
        </p:nvSpPr>
        <p:spPr>
          <a:xfrm>
            <a:off x="1667816" y="2102119"/>
            <a:ext cx="4998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Platform with LMS for online courses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Mobile app for learners (envisaged)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Mobile app for educators (envisaged)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D60AF9-CBB4-4C56-9C37-38652AFA6BE2}"/>
              </a:ext>
            </a:extLst>
          </p:cNvPr>
          <p:cNvSpPr/>
          <p:nvPr/>
        </p:nvSpPr>
        <p:spPr>
          <a:xfrm rot="10800000">
            <a:off x="7309578" y="-33044"/>
            <a:ext cx="262288" cy="864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8123E6-125A-45FD-85C9-4E5314667CEE}"/>
              </a:ext>
            </a:extLst>
          </p:cNvPr>
          <p:cNvSpPr/>
          <p:nvPr/>
        </p:nvSpPr>
        <p:spPr>
          <a:xfrm>
            <a:off x="6220311" y="53700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Students (education, skills development)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Public at large (awareness)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Marketing Road Map – CREA">
            <a:extLst>
              <a:ext uri="{FF2B5EF4-FFF2-40B4-BE49-F238E27FC236}">
                <a16:creationId xmlns:a16="http://schemas.microsoft.com/office/drawing/2014/main" id="{27C5B7EC-2808-4D34-9D89-675F3B4C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68" y="3799535"/>
            <a:ext cx="1974067" cy="14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2C10740-501B-4185-9F0A-7872FEA1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79" y="872302"/>
            <a:ext cx="1060617" cy="11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30D9EF-99C6-4D8F-8179-3BB140A18C7A}"/>
              </a:ext>
            </a:extLst>
          </p:cNvPr>
          <p:cNvSpPr/>
          <p:nvPr/>
        </p:nvSpPr>
        <p:spPr>
          <a:xfrm rot="5400000">
            <a:off x="6429453" y="-146745"/>
            <a:ext cx="262288" cy="1692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5A09E65-D198-4787-9C3B-76940E053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2391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7313124" y="717444"/>
            <a:ext cx="262288" cy="6192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034331-9FD3-4791-B52E-CA960111B94C}"/>
              </a:ext>
            </a:extLst>
          </p:cNvPr>
          <p:cNvGrpSpPr/>
          <p:nvPr/>
        </p:nvGrpSpPr>
        <p:grpSpPr>
          <a:xfrm>
            <a:off x="7078694" y="1731626"/>
            <a:ext cx="720000" cy="720000"/>
            <a:chOff x="7922764" y="445169"/>
            <a:chExt cx="540000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EF15B-B864-4331-8500-385889056CB1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39828C-E953-4CE7-803C-6D55D0899ECA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B5A74-2397-4467-8ED2-F588614D3880}"/>
              </a:ext>
            </a:extLst>
          </p:cNvPr>
          <p:cNvSpPr txBox="1"/>
          <p:nvPr/>
        </p:nvSpPr>
        <p:spPr>
          <a:xfrm>
            <a:off x="4067194" y="1620629"/>
            <a:ext cx="2392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Cost Structure &amp; Target Margins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97C5D0-F93D-497F-8022-6130C5C938DD}"/>
              </a:ext>
            </a:extLst>
          </p:cNvPr>
          <p:cNvSpPr/>
          <p:nvPr/>
        </p:nvSpPr>
        <p:spPr>
          <a:xfrm rot="16200000">
            <a:off x="6597543" y="1883813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7076346" y="4345866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8282451" y="4462101"/>
            <a:ext cx="2078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Value Network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401248-3339-4915-8FCA-85B9FAE66491}"/>
              </a:ext>
            </a:extLst>
          </p:cNvPr>
          <p:cNvSpPr/>
          <p:nvPr/>
        </p:nvSpPr>
        <p:spPr>
          <a:xfrm rot="5400000" flipH="1">
            <a:off x="7889419" y="4498053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8123E6-125A-45FD-85C9-4E5314667CEE}"/>
              </a:ext>
            </a:extLst>
          </p:cNvPr>
          <p:cNvSpPr/>
          <p:nvPr/>
        </p:nvSpPr>
        <p:spPr>
          <a:xfrm>
            <a:off x="7578958" y="518595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So far expenses are met from subscription money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Revenue will be generated by selling online courses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Revenue will be generated from advertisement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Different forums will be tapped for seed capital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25F8DA-C319-427F-9A1F-CA64A04F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22" y="3906504"/>
            <a:ext cx="1221277" cy="12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locks, building blocks, wooden building blocks, metaphor ...">
            <a:extLst>
              <a:ext uri="{FF2B5EF4-FFF2-40B4-BE49-F238E27FC236}">
                <a16:creationId xmlns:a16="http://schemas.microsoft.com/office/drawing/2014/main" id="{F61C720B-5D69-444A-9474-D05344314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4" t="13793" r="17832" b="8603"/>
          <a:stretch/>
        </p:blipFill>
        <p:spPr bwMode="auto">
          <a:xfrm>
            <a:off x="2196974" y="1030567"/>
            <a:ext cx="1659988" cy="15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BA3874-2662-4EB4-BFE8-2F92E7F445D1}"/>
              </a:ext>
            </a:extLst>
          </p:cNvPr>
          <p:cNvSpPr/>
          <p:nvPr/>
        </p:nvSpPr>
        <p:spPr>
          <a:xfrm>
            <a:off x="2060787" y="26228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So far expenses are met from subscription money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Revenue will be generated by selling online courses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Revenue will be generated from advertisement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Different forums will be tapped for seed capital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8D5DD9-E081-44A8-9466-06D9A7F56D1C}"/>
              </a:ext>
            </a:extLst>
          </p:cNvPr>
          <p:cNvSpPr/>
          <p:nvPr/>
        </p:nvSpPr>
        <p:spPr>
          <a:xfrm rot="5400000">
            <a:off x="6508268" y="-330677"/>
            <a:ext cx="262288" cy="1872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AF305-8B76-4181-9FA2-25EADD3E2392}"/>
              </a:ext>
            </a:extLst>
          </p:cNvPr>
          <p:cNvSpPr/>
          <p:nvPr/>
        </p:nvSpPr>
        <p:spPr>
          <a:xfrm rot="10800000">
            <a:off x="5703412" y="-19533"/>
            <a:ext cx="262288" cy="756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84AEA36-E408-41A2-9F73-3F56D676D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498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5709403" y="-14086"/>
            <a:ext cx="262288" cy="6912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5472625" y="2573337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6678730" y="2689572"/>
            <a:ext cx="317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Competitive Advantage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401248-3339-4915-8FCA-85B9FAE66491}"/>
              </a:ext>
            </a:extLst>
          </p:cNvPr>
          <p:cNvSpPr/>
          <p:nvPr/>
        </p:nvSpPr>
        <p:spPr>
          <a:xfrm rot="5400000" flipH="1">
            <a:off x="6285698" y="2725524"/>
            <a:ext cx="389021" cy="39704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27AFF-50D6-4CD1-9898-4A744B322740}"/>
              </a:ext>
            </a:extLst>
          </p:cNvPr>
          <p:cNvSpPr/>
          <p:nvPr/>
        </p:nvSpPr>
        <p:spPr>
          <a:xfrm>
            <a:off x="6192625" y="36317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COVID-19 has necessitated the need for online education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Huge gap in online education system in Pakistan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Obsolete teaching methods, irrelevant curriculum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Obsolete teaching methods, irrelevant curriculum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Sans-Light"/>
              </a:rPr>
              <a:t>We are a company &amp; work as a team</a:t>
            </a:r>
          </a:p>
        </p:txBody>
      </p:sp>
      <p:pic>
        <p:nvPicPr>
          <p:cNvPr id="8194" name="Picture 2" descr="Home - [New Simple As Possible ERP]">
            <a:extLst>
              <a:ext uri="{FF2B5EF4-FFF2-40B4-BE49-F238E27FC236}">
                <a16:creationId xmlns:a16="http://schemas.microsoft.com/office/drawing/2014/main" id="{8CCC7E1E-2B04-4EB6-A194-B6185B8B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112" y="2216011"/>
            <a:ext cx="1711885" cy="12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3896FF7-7A0C-4FA4-BA74-9ACC7AB65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066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14F48-585E-4065-BDB8-06EDDD36549A}"/>
              </a:ext>
            </a:extLst>
          </p:cNvPr>
          <p:cNvSpPr/>
          <p:nvPr/>
        </p:nvSpPr>
        <p:spPr>
          <a:xfrm>
            <a:off x="5700202" y="2096161"/>
            <a:ext cx="262288" cy="4788000"/>
          </a:xfrm>
          <a:prstGeom prst="rect">
            <a:avLst/>
          </a:prstGeom>
          <a:solidFill>
            <a:srgbClr val="0C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BD4A3-35A7-471C-A54B-628509217E16}"/>
              </a:ext>
            </a:extLst>
          </p:cNvPr>
          <p:cNvGrpSpPr/>
          <p:nvPr/>
        </p:nvGrpSpPr>
        <p:grpSpPr>
          <a:xfrm>
            <a:off x="5472625" y="2432662"/>
            <a:ext cx="720000" cy="720000"/>
            <a:chOff x="7922764" y="445169"/>
            <a:chExt cx="540000" cy="5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9EE2D-5F97-4DB1-BB69-97F66B363F8F}"/>
                </a:ext>
              </a:extLst>
            </p:cNvPr>
            <p:cNvSpPr/>
            <p:nvPr/>
          </p:nvSpPr>
          <p:spPr>
            <a:xfrm>
              <a:off x="7922764" y="445169"/>
              <a:ext cx="540000" cy="540000"/>
            </a:xfrm>
            <a:prstGeom prst="ellipse">
              <a:avLst/>
            </a:prstGeom>
            <a:solidFill>
              <a:srgbClr val="0C0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905FC-959E-4065-9266-5C6DC1977DF5}"/>
                </a:ext>
              </a:extLst>
            </p:cNvPr>
            <p:cNvSpPr/>
            <p:nvPr/>
          </p:nvSpPr>
          <p:spPr>
            <a:xfrm>
              <a:off x="8016305" y="533771"/>
              <a:ext cx="351000" cy="35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55B86F-9FA4-486A-A171-D0E359B1C293}"/>
              </a:ext>
            </a:extLst>
          </p:cNvPr>
          <p:cNvSpPr txBox="1"/>
          <p:nvPr/>
        </p:nvSpPr>
        <p:spPr>
          <a:xfrm>
            <a:off x="4740617" y="120468"/>
            <a:ext cx="244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Accomplishments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CDEE5A4-BDA8-475C-9CD5-15E84BEE36BC}"/>
              </a:ext>
            </a:extLst>
          </p:cNvPr>
          <p:cNvSpPr/>
          <p:nvPr/>
        </p:nvSpPr>
        <p:spPr>
          <a:xfrm flipH="1">
            <a:off x="5553451" y="1642990"/>
            <a:ext cx="555790" cy="46166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704B2C-F85E-4689-BAC7-32BBA60D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8136"/>
            <a:ext cx="2267828" cy="646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712C05-B10B-4299-BB78-E222D960A757}"/>
              </a:ext>
            </a:extLst>
          </p:cNvPr>
          <p:cNvSpPr/>
          <p:nvPr/>
        </p:nvSpPr>
        <p:spPr>
          <a:xfrm>
            <a:off x="3701205" y="614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www.eduwareness.com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YouTube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 44 videos, 113 subscribers, 123 watch hours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Office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for work space</a:t>
            </a:r>
          </a:p>
        </p:txBody>
      </p:sp>
    </p:spTree>
    <p:extLst>
      <p:ext uri="{BB962C8B-B14F-4D97-AF65-F5344CB8AC3E}">
        <p14:creationId xmlns:p14="http://schemas.microsoft.com/office/powerpoint/2010/main" val="246750379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251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OpenSans-Light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rashid hussain</dc:creator>
  <cp:lastModifiedBy>19-51006</cp:lastModifiedBy>
  <cp:revision>27</cp:revision>
  <dcterms:created xsi:type="dcterms:W3CDTF">2020-05-31T11:16:30Z</dcterms:created>
  <dcterms:modified xsi:type="dcterms:W3CDTF">2020-06-01T07:27:27Z</dcterms:modified>
</cp:coreProperties>
</file>