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37"/>
  </p:notesMasterIdLst>
  <p:sldIdLst>
    <p:sldId id="257" r:id="rId3"/>
    <p:sldId id="330" r:id="rId4"/>
    <p:sldId id="302" r:id="rId5"/>
    <p:sldId id="311" r:id="rId6"/>
    <p:sldId id="328" r:id="rId7"/>
    <p:sldId id="296" r:id="rId8"/>
    <p:sldId id="297" r:id="rId9"/>
    <p:sldId id="298" r:id="rId10"/>
    <p:sldId id="313" r:id="rId11"/>
    <p:sldId id="314" r:id="rId12"/>
    <p:sldId id="329" r:id="rId13"/>
    <p:sldId id="316" r:id="rId14"/>
    <p:sldId id="317" r:id="rId15"/>
    <p:sldId id="318" r:id="rId16"/>
    <p:sldId id="327" r:id="rId17"/>
    <p:sldId id="283" r:id="rId18"/>
    <p:sldId id="323" r:id="rId19"/>
    <p:sldId id="324" r:id="rId20"/>
    <p:sldId id="285" r:id="rId21"/>
    <p:sldId id="320" r:id="rId22"/>
    <p:sldId id="287" r:id="rId23"/>
    <p:sldId id="325" r:id="rId24"/>
    <p:sldId id="289" r:id="rId25"/>
    <p:sldId id="291" r:id="rId26"/>
    <p:sldId id="326" r:id="rId27"/>
    <p:sldId id="286" r:id="rId28"/>
    <p:sldId id="331" r:id="rId29"/>
    <p:sldId id="301" r:id="rId30"/>
    <p:sldId id="303" r:id="rId31"/>
    <p:sldId id="304" r:id="rId32"/>
    <p:sldId id="305" r:id="rId33"/>
    <p:sldId id="306" r:id="rId34"/>
    <p:sldId id="307" r:id="rId35"/>
    <p:sldId id="259"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2">
          <p15:clr>
            <a:srgbClr val="A4A3A4"/>
          </p15:clr>
        </p15:guide>
        <p15:guide id="2" pos="28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45CD"/>
    <a:srgbClr val="013D97"/>
    <a:srgbClr val="2A1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4660"/>
  </p:normalViewPr>
  <p:slideViewPr>
    <p:cSldViewPr>
      <p:cViewPr>
        <p:scale>
          <a:sx n="66" d="100"/>
          <a:sy n="66" d="100"/>
        </p:scale>
        <p:origin x="3126" y="1050"/>
      </p:cViewPr>
      <p:guideLst>
        <p:guide orient="horz" pos="2172"/>
        <p:guide pos="287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市场经营情况</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rgbClr val="92D050"/>
              </a:solidFill>
              <a:ln w="19050">
                <a:solidFill>
                  <a:schemeClr val="lt1"/>
                </a:solidFill>
              </a:ln>
              <a:effectLst/>
            </c:spPr>
          </c:dPt>
          <c:dPt>
            <c:idx val="3"/>
            <c:bubble3D val="0"/>
            <c:spPr>
              <a:solidFill>
                <a:srgbClr val="FFC000"/>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盈利</c:v>
                </c:pt>
                <c:pt idx="1">
                  <c:v>收支平衡</c:v>
                </c:pt>
                <c:pt idx="2">
                  <c:v>亏损</c:v>
                </c:pt>
                <c:pt idx="3">
                  <c:v>关闭</c:v>
                </c:pt>
              </c:strCache>
            </c:strRef>
          </c:cat>
          <c:val>
            <c:numRef>
              <c:f>Sheet1!$B$2:$B$5</c:f>
              <c:numCache>
                <c:formatCode>0%</c:formatCode>
                <c:ptCount val="4"/>
                <c:pt idx="0">
                  <c:v>0.05</c:v>
                </c:pt>
                <c:pt idx="1">
                  <c:v>0.1</c:v>
                </c:pt>
                <c:pt idx="2">
                  <c:v>0.7</c:v>
                </c:pt>
                <c:pt idx="3">
                  <c:v>0.15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B061F7-C2CF-4702-882C-57C9E1657FE6}" type="datetimeFigureOut">
              <a:rPr lang="zh-CN" altLang="en-US" smtClean="0"/>
              <a:t>2017-9-11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49FDF0-F4E6-4C8B-BF9D-E21672E9DB35}" type="slidenum">
              <a:rPr lang="zh-CN" altLang="en-US" smtClean="0"/>
              <a:t>‹#›</a:t>
            </a:fld>
            <a:endParaRPr lang="zh-CN" altLang="en-US"/>
          </a:p>
        </p:txBody>
      </p:sp>
    </p:spTree>
    <p:extLst>
      <p:ext uri="{BB962C8B-B14F-4D97-AF65-F5344CB8AC3E}">
        <p14:creationId xmlns:p14="http://schemas.microsoft.com/office/powerpoint/2010/main" val="108029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51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4295B0B-0A2D-48D8-97AB-4C1B840BC947}" type="slidenum">
              <a:rPr lang="zh-CN" altLang="en-US" smtClean="0">
                <a:solidFill>
                  <a:prstClr val="black"/>
                </a:solidFill>
              </a:rPr>
              <a:t>1</a:t>
            </a:fld>
            <a:endParaRPr lang="zh-CN" altLang="en-US" smtClean="0">
              <a:solidFill>
                <a:prstClr val="black"/>
              </a:solidFill>
            </a:endParaRPr>
          </a:p>
        </p:txBody>
      </p:sp>
    </p:spTree>
    <p:extLst>
      <p:ext uri="{BB962C8B-B14F-4D97-AF65-F5344CB8AC3E}">
        <p14:creationId xmlns:p14="http://schemas.microsoft.com/office/powerpoint/2010/main" val="3356480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9FDF0-F4E6-4C8B-BF9D-E21672E9DB35}" type="slidenum">
              <a:rPr lang="zh-CN" altLang="en-US" smtClean="0"/>
              <a:t>3</a:t>
            </a:fld>
            <a:endParaRPr lang="zh-CN" altLang="en-US"/>
          </a:p>
        </p:txBody>
      </p:sp>
    </p:spTree>
    <p:extLst>
      <p:ext uri="{BB962C8B-B14F-4D97-AF65-F5344CB8AC3E}">
        <p14:creationId xmlns:p14="http://schemas.microsoft.com/office/powerpoint/2010/main" val="1435989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9FDF0-F4E6-4C8B-BF9D-E21672E9DB35}" type="slidenum">
              <a:rPr lang="zh-CN" altLang="en-US" smtClean="0"/>
              <a:t>4</a:t>
            </a:fld>
            <a:endParaRPr lang="zh-CN" altLang="en-US"/>
          </a:p>
        </p:txBody>
      </p:sp>
    </p:spTree>
    <p:extLst>
      <p:ext uri="{BB962C8B-B14F-4D97-AF65-F5344CB8AC3E}">
        <p14:creationId xmlns:p14="http://schemas.microsoft.com/office/powerpoint/2010/main" val="2571571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28905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360" y="1122045"/>
            <a:ext cx="6857280" cy="2387329"/>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360" y="3601684"/>
            <a:ext cx="6857280" cy="1656806"/>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629280" y="6356660"/>
            <a:ext cx="2056320" cy="364466"/>
          </a:xfrm>
          <a:prstGeom prst="rect">
            <a:avLst/>
          </a:prstGeom>
        </p:spPr>
        <p:txBody>
          <a:bodyPr/>
          <a:lstStyle/>
          <a:p>
            <a:pPr defTabSz="812165"/>
            <a:endParaRPr lang="zh-CN" altLang="en-US" sz="1600">
              <a:solidFill>
                <a:prstClr val="black"/>
              </a:solidFill>
            </a:endParaRPr>
          </a:p>
        </p:txBody>
      </p:sp>
      <p:sp>
        <p:nvSpPr>
          <p:cNvPr id="5" name="页脚占位符 4"/>
          <p:cNvSpPr>
            <a:spLocks noGrp="1"/>
          </p:cNvSpPr>
          <p:nvPr>
            <p:ph type="ftr" sz="quarter" idx="11"/>
          </p:nvPr>
        </p:nvSpPr>
        <p:spPr>
          <a:xfrm>
            <a:off x="3028320" y="6356660"/>
            <a:ext cx="3087360" cy="364466"/>
          </a:xfrm>
          <a:prstGeom prst="rect">
            <a:avLst/>
          </a:prstGeom>
        </p:spPr>
        <p:txBody>
          <a:bodyPr/>
          <a:lstStyle/>
          <a:p>
            <a:pPr defTabSz="812165"/>
            <a:endParaRPr lang="zh-CN" altLang="en-US" sz="1600">
              <a:solidFill>
                <a:prstClr val="black"/>
              </a:solidFill>
            </a:endParaRPr>
          </a:p>
        </p:txBody>
      </p:sp>
      <p:sp>
        <p:nvSpPr>
          <p:cNvPr id="6" name="灯片编号占位符 5"/>
          <p:cNvSpPr>
            <a:spLocks noGrp="1"/>
          </p:cNvSpPr>
          <p:nvPr>
            <p:ph type="sldNum" sz="quarter" idx="12"/>
          </p:nvPr>
        </p:nvSpPr>
        <p:spPr>
          <a:xfrm>
            <a:off x="6458400" y="6356660"/>
            <a:ext cx="2056320" cy="364466"/>
          </a:xfrm>
          <a:prstGeom prst="rect">
            <a:avLst/>
          </a:prstGeom>
        </p:spPr>
        <p:txBody>
          <a:bodyPr/>
          <a:lstStyle/>
          <a:p>
            <a:pPr defTabSz="812165"/>
            <a:fld id="{30B20124-87A5-4C63-860E-1170BBAA92B9}" type="slidenum">
              <a:rPr lang="zh-CN" altLang="en-US" sz="1600">
                <a:solidFill>
                  <a:prstClr val="black"/>
                </a:solidFill>
              </a:rPr>
              <a:t>‹#›</a:t>
            </a:fld>
            <a:endParaRPr lang="zh-CN" altLang="en-US" sz="1600">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9280" y="364466"/>
            <a:ext cx="7885440" cy="1325763"/>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629280" y="1825512"/>
            <a:ext cx="7885440" cy="4351304"/>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9280" y="6356660"/>
            <a:ext cx="2056320" cy="364466"/>
          </a:xfrm>
          <a:prstGeom prst="rect">
            <a:avLst/>
          </a:prstGeom>
        </p:spPr>
        <p:txBody>
          <a:bodyPr/>
          <a:lstStyle/>
          <a:p>
            <a:pPr defTabSz="812165"/>
            <a:endParaRPr lang="zh-CN" altLang="en-US" sz="1600">
              <a:solidFill>
                <a:prstClr val="black"/>
              </a:solidFill>
            </a:endParaRPr>
          </a:p>
        </p:txBody>
      </p:sp>
      <p:sp>
        <p:nvSpPr>
          <p:cNvPr id="5" name="页脚占位符 4"/>
          <p:cNvSpPr>
            <a:spLocks noGrp="1"/>
          </p:cNvSpPr>
          <p:nvPr>
            <p:ph type="ftr" sz="quarter" idx="11"/>
          </p:nvPr>
        </p:nvSpPr>
        <p:spPr>
          <a:xfrm>
            <a:off x="3028320" y="6356660"/>
            <a:ext cx="3087360" cy="364466"/>
          </a:xfrm>
          <a:prstGeom prst="rect">
            <a:avLst/>
          </a:prstGeom>
        </p:spPr>
        <p:txBody>
          <a:bodyPr/>
          <a:lstStyle/>
          <a:p>
            <a:pPr defTabSz="812165"/>
            <a:endParaRPr lang="zh-CN" altLang="en-US" sz="1600">
              <a:solidFill>
                <a:prstClr val="black"/>
              </a:solidFill>
            </a:endParaRPr>
          </a:p>
        </p:txBody>
      </p:sp>
      <p:sp>
        <p:nvSpPr>
          <p:cNvPr id="6" name="灯片编号占位符 5"/>
          <p:cNvSpPr>
            <a:spLocks noGrp="1"/>
          </p:cNvSpPr>
          <p:nvPr>
            <p:ph type="sldNum" sz="quarter" idx="12"/>
          </p:nvPr>
        </p:nvSpPr>
        <p:spPr>
          <a:xfrm>
            <a:off x="6458400" y="6356660"/>
            <a:ext cx="2056320" cy="364466"/>
          </a:xfrm>
          <a:prstGeom prst="rect">
            <a:avLst/>
          </a:prstGeom>
        </p:spPr>
        <p:txBody>
          <a:bodyPr/>
          <a:lstStyle/>
          <a:p>
            <a:pPr defTabSz="812165"/>
            <a:fld id="{30B20124-87A5-4C63-860E-1170BBAA92B9}" type="slidenum">
              <a:rPr lang="zh-CN" altLang="en-US" sz="1600">
                <a:solidFill>
                  <a:prstClr val="black"/>
                </a:solidFill>
              </a:rPr>
              <a:t>‹#›</a:t>
            </a:fld>
            <a:endParaRPr lang="zh-CN" altLang="en-US" sz="1600">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521" y="1709327"/>
            <a:ext cx="7886880" cy="2853654"/>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521" y="4590038"/>
            <a:ext cx="7886880" cy="1499242"/>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629280" y="6356660"/>
            <a:ext cx="2056320" cy="364466"/>
          </a:xfrm>
          <a:prstGeom prst="rect">
            <a:avLst/>
          </a:prstGeom>
        </p:spPr>
        <p:txBody>
          <a:bodyPr/>
          <a:lstStyle/>
          <a:p>
            <a:pPr defTabSz="812165"/>
            <a:endParaRPr lang="zh-CN" altLang="en-US" sz="1600">
              <a:solidFill>
                <a:prstClr val="black"/>
              </a:solidFill>
            </a:endParaRPr>
          </a:p>
        </p:txBody>
      </p:sp>
      <p:sp>
        <p:nvSpPr>
          <p:cNvPr id="5" name="页脚占位符 4"/>
          <p:cNvSpPr>
            <a:spLocks noGrp="1"/>
          </p:cNvSpPr>
          <p:nvPr>
            <p:ph type="ftr" sz="quarter" idx="11"/>
          </p:nvPr>
        </p:nvSpPr>
        <p:spPr>
          <a:xfrm>
            <a:off x="3028320" y="6356660"/>
            <a:ext cx="3087360" cy="364466"/>
          </a:xfrm>
          <a:prstGeom prst="rect">
            <a:avLst/>
          </a:prstGeom>
        </p:spPr>
        <p:txBody>
          <a:bodyPr/>
          <a:lstStyle/>
          <a:p>
            <a:pPr defTabSz="812165"/>
            <a:endParaRPr lang="zh-CN" altLang="en-US" sz="1600">
              <a:solidFill>
                <a:prstClr val="black"/>
              </a:solidFill>
            </a:endParaRPr>
          </a:p>
        </p:txBody>
      </p:sp>
      <p:sp>
        <p:nvSpPr>
          <p:cNvPr id="6" name="灯片编号占位符 5"/>
          <p:cNvSpPr>
            <a:spLocks noGrp="1"/>
          </p:cNvSpPr>
          <p:nvPr>
            <p:ph type="sldNum" sz="quarter" idx="12"/>
          </p:nvPr>
        </p:nvSpPr>
        <p:spPr>
          <a:xfrm>
            <a:off x="6458400" y="6356660"/>
            <a:ext cx="2056320" cy="364466"/>
          </a:xfrm>
          <a:prstGeom prst="rect">
            <a:avLst/>
          </a:prstGeom>
        </p:spPr>
        <p:txBody>
          <a:bodyPr/>
          <a:lstStyle/>
          <a:p>
            <a:pPr defTabSz="812165"/>
            <a:fld id="{30B20124-87A5-4C63-860E-1170BBAA92B9}" type="slidenum">
              <a:rPr lang="zh-CN" altLang="en-US" sz="1600">
                <a:solidFill>
                  <a:prstClr val="black"/>
                </a:solidFill>
              </a:rPr>
              <a:t>‹#›</a:t>
            </a:fld>
            <a:endParaRPr lang="zh-CN" altLang="en-US" sz="1600">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9280" y="364466"/>
            <a:ext cx="7885440" cy="13257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629281" y="1825512"/>
            <a:ext cx="3873600" cy="4351304"/>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1121" y="1825512"/>
            <a:ext cx="3873600" cy="4351304"/>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29280" y="6356660"/>
            <a:ext cx="2056320" cy="364466"/>
          </a:xfrm>
          <a:prstGeom prst="rect">
            <a:avLst/>
          </a:prstGeom>
        </p:spPr>
        <p:txBody>
          <a:bodyPr/>
          <a:lstStyle/>
          <a:p>
            <a:pPr defTabSz="812165"/>
            <a:endParaRPr lang="zh-CN" altLang="en-US" sz="1600">
              <a:solidFill>
                <a:prstClr val="black"/>
              </a:solidFill>
            </a:endParaRPr>
          </a:p>
        </p:txBody>
      </p:sp>
      <p:sp>
        <p:nvSpPr>
          <p:cNvPr id="6" name="页脚占位符 5"/>
          <p:cNvSpPr>
            <a:spLocks noGrp="1"/>
          </p:cNvSpPr>
          <p:nvPr>
            <p:ph type="ftr" sz="quarter" idx="11"/>
          </p:nvPr>
        </p:nvSpPr>
        <p:spPr>
          <a:xfrm>
            <a:off x="3028320" y="6356660"/>
            <a:ext cx="3087360" cy="364466"/>
          </a:xfrm>
          <a:prstGeom prst="rect">
            <a:avLst/>
          </a:prstGeom>
        </p:spPr>
        <p:txBody>
          <a:bodyPr/>
          <a:lstStyle/>
          <a:p>
            <a:pPr defTabSz="812165"/>
            <a:endParaRPr lang="zh-CN" altLang="en-US" sz="1600">
              <a:solidFill>
                <a:prstClr val="black"/>
              </a:solidFill>
            </a:endParaRPr>
          </a:p>
        </p:txBody>
      </p:sp>
      <p:sp>
        <p:nvSpPr>
          <p:cNvPr id="7" name="灯片编号占位符 6"/>
          <p:cNvSpPr>
            <a:spLocks noGrp="1"/>
          </p:cNvSpPr>
          <p:nvPr>
            <p:ph type="sldNum" sz="quarter" idx="12"/>
          </p:nvPr>
        </p:nvSpPr>
        <p:spPr>
          <a:xfrm>
            <a:off x="6458400" y="6356660"/>
            <a:ext cx="2056320" cy="364466"/>
          </a:xfrm>
          <a:prstGeom prst="rect">
            <a:avLst/>
          </a:prstGeom>
        </p:spPr>
        <p:txBody>
          <a:bodyPr/>
          <a:lstStyle/>
          <a:p>
            <a:pPr defTabSz="812165"/>
            <a:fld id="{30B20124-87A5-4C63-860E-1170BBAA92B9}" type="slidenum">
              <a:rPr lang="zh-CN" altLang="en-US" sz="1600">
                <a:solidFill>
                  <a:prstClr val="black"/>
                </a:solidFill>
              </a:rPr>
              <a:t>‹#›</a:t>
            </a:fld>
            <a:endParaRPr lang="zh-CN" altLang="en-US" sz="1600">
              <a:solidFill>
                <a:prstClr val="black"/>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281" y="364466"/>
            <a:ext cx="7886880" cy="13257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629280" y="1680680"/>
            <a:ext cx="3869280" cy="824424"/>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29280" y="2505104"/>
            <a:ext cx="3869280" cy="3684444"/>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600" y="1680680"/>
            <a:ext cx="3886560" cy="824424"/>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600" y="2505104"/>
            <a:ext cx="3886560" cy="3684444"/>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29280" y="6356660"/>
            <a:ext cx="2056320" cy="364466"/>
          </a:xfrm>
          <a:prstGeom prst="rect">
            <a:avLst/>
          </a:prstGeom>
        </p:spPr>
        <p:txBody>
          <a:bodyPr/>
          <a:lstStyle/>
          <a:p>
            <a:pPr defTabSz="812165"/>
            <a:endParaRPr lang="zh-CN" altLang="en-US" sz="1600">
              <a:solidFill>
                <a:prstClr val="black"/>
              </a:solidFill>
            </a:endParaRPr>
          </a:p>
        </p:txBody>
      </p:sp>
      <p:sp>
        <p:nvSpPr>
          <p:cNvPr id="8" name="页脚占位符 7"/>
          <p:cNvSpPr>
            <a:spLocks noGrp="1"/>
          </p:cNvSpPr>
          <p:nvPr>
            <p:ph type="ftr" sz="quarter" idx="11"/>
          </p:nvPr>
        </p:nvSpPr>
        <p:spPr>
          <a:xfrm>
            <a:off x="3028320" y="6356660"/>
            <a:ext cx="3087360" cy="364466"/>
          </a:xfrm>
          <a:prstGeom prst="rect">
            <a:avLst/>
          </a:prstGeom>
        </p:spPr>
        <p:txBody>
          <a:bodyPr/>
          <a:lstStyle/>
          <a:p>
            <a:pPr defTabSz="812165"/>
            <a:endParaRPr lang="zh-CN" altLang="en-US" sz="1600">
              <a:solidFill>
                <a:prstClr val="black"/>
              </a:solidFill>
            </a:endParaRPr>
          </a:p>
        </p:txBody>
      </p:sp>
      <p:sp>
        <p:nvSpPr>
          <p:cNvPr id="9" name="灯片编号占位符 8"/>
          <p:cNvSpPr>
            <a:spLocks noGrp="1"/>
          </p:cNvSpPr>
          <p:nvPr>
            <p:ph type="sldNum" sz="quarter" idx="12"/>
          </p:nvPr>
        </p:nvSpPr>
        <p:spPr>
          <a:xfrm>
            <a:off x="6458400" y="6356660"/>
            <a:ext cx="2056320" cy="364466"/>
          </a:xfrm>
          <a:prstGeom prst="rect">
            <a:avLst/>
          </a:prstGeom>
        </p:spPr>
        <p:txBody>
          <a:bodyPr/>
          <a:lstStyle/>
          <a:p>
            <a:pPr defTabSz="812165"/>
            <a:fld id="{30B20124-87A5-4C63-860E-1170BBAA92B9}" type="slidenum">
              <a:rPr lang="zh-CN" altLang="en-US" sz="1600">
                <a:solidFill>
                  <a:prstClr val="black"/>
                </a:solidFill>
              </a:rPr>
              <a:t>‹#›</a:t>
            </a:fld>
            <a:endParaRPr lang="zh-CN" altLang="en-US" sz="1600">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9280" y="364466"/>
            <a:ext cx="7885440" cy="13257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29280" y="6356660"/>
            <a:ext cx="2056320" cy="364466"/>
          </a:xfrm>
          <a:prstGeom prst="rect">
            <a:avLst/>
          </a:prstGeom>
        </p:spPr>
        <p:txBody>
          <a:bodyPr/>
          <a:lstStyle/>
          <a:p>
            <a:pPr defTabSz="812165"/>
            <a:endParaRPr lang="zh-CN" altLang="en-US" sz="1600">
              <a:solidFill>
                <a:prstClr val="black"/>
              </a:solidFill>
            </a:endParaRPr>
          </a:p>
        </p:txBody>
      </p:sp>
      <p:sp>
        <p:nvSpPr>
          <p:cNvPr id="4" name="页脚占位符 3"/>
          <p:cNvSpPr>
            <a:spLocks noGrp="1"/>
          </p:cNvSpPr>
          <p:nvPr>
            <p:ph type="ftr" sz="quarter" idx="11"/>
          </p:nvPr>
        </p:nvSpPr>
        <p:spPr>
          <a:xfrm>
            <a:off x="3028320" y="6356660"/>
            <a:ext cx="3087360" cy="364466"/>
          </a:xfrm>
          <a:prstGeom prst="rect">
            <a:avLst/>
          </a:prstGeom>
        </p:spPr>
        <p:txBody>
          <a:bodyPr/>
          <a:lstStyle/>
          <a:p>
            <a:pPr defTabSz="812165"/>
            <a:endParaRPr lang="zh-CN" altLang="en-US" sz="1600">
              <a:solidFill>
                <a:prstClr val="black"/>
              </a:solidFill>
            </a:endParaRPr>
          </a:p>
        </p:txBody>
      </p:sp>
      <p:sp>
        <p:nvSpPr>
          <p:cNvPr id="5" name="灯片编号占位符 4"/>
          <p:cNvSpPr>
            <a:spLocks noGrp="1"/>
          </p:cNvSpPr>
          <p:nvPr>
            <p:ph type="sldNum" sz="quarter" idx="12"/>
          </p:nvPr>
        </p:nvSpPr>
        <p:spPr>
          <a:xfrm>
            <a:off x="6458400" y="6356660"/>
            <a:ext cx="2056320" cy="364466"/>
          </a:xfrm>
          <a:prstGeom prst="rect">
            <a:avLst/>
          </a:prstGeom>
        </p:spPr>
        <p:txBody>
          <a:bodyPr/>
          <a:lstStyle/>
          <a:p>
            <a:pPr defTabSz="812165"/>
            <a:fld id="{30B20124-87A5-4C63-860E-1170BBAA92B9}" type="slidenum">
              <a:rPr lang="zh-CN" altLang="en-US" sz="1600">
                <a:solidFill>
                  <a:prstClr val="black"/>
                </a:solidFill>
              </a:rPr>
              <a:t>‹#›</a:t>
            </a:fld>
            <a:endParaRPr lang="zh-CN" altLang="en-US" sz="1600">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9280" y="6356660"/>
            <a:ext cx="2056320" cy="364466"/>
          </a:xfrm>
          <a:prstGeom prst="rect">
            <a:avLst/>
          </a:prstGeom>
        </p:spPr>
        <p:txBody>
          <a:bodyPr/>
          <a:lstStyle/>
          <a:p>
            <a:pPr defTabSz="812165"/>
            <a:endParaRPr lang="zh-CN" altLang="en-US" sz="1600">
              <a:solidFill>
                <a:prstClr val="black"/>
              </a:solidFill>
            </a:endParaRPr>
          </a:p>
        </p:txBody>
      </p:sp>
      <p:sp>
        <p:nvSpPr>
          <p:cNvPr id="3" name="页脚占位符 2"/>
          <p:cNvSpPr>
            <a:spLocks noGrp="1"/>
          </p:cNvSpPr>
          <p:nvPr>
            <p:ph type="ftr" sz="quarter" idx="11"/>
          </p:nvPr>
        </p:nvSpPr>
        <p:spPr>
          <a:xfrm>
            <a:off x="3028320" y="6356660"/>
            <a:ext cx="3087360" cy="364466"/>
          </a:xfrm>
          <a:prstGeom prst="rect">
            <a:avLst/>
          </a:prstGeom>
        </p:spPr>
        <p:txBody>
          <a:bodyPr/>
          <a:lstStyle/>
          <a:p>
            <a:pPr defTabSz="812165"/>
            <a:endParaRPr lang="zh-CN" altLang="en-US" sz="1600">
              <a:solidFill>
                <a:prstClr val="black"/>
              </a:solidFill>
            </a:endParaRPr>
          </a:p>
        </p:txBody>
      </p:sp>
      <p:sp>
        <p:nvSpPr>
          <p:cNvPr id="4" name="灯片编号占位符 3"/>
          <p:cNvSpPr>
            <a:spLocks noGrp="1"/>
          </p:cNvSpPr>
          <p:nvPr>
            <p:ph type="sldNum" sz="quarter" idx="12"/>
          </p:nvPr>
        </p:nvSpPr>
        <p:spPr>
          <a:xfrm>
            <a:off x="6458400" y="6356660"/>
            <a:ext cx="2056320" cy="364466"/>
          </a:xfrm>
          <a:prstGeom prst="rect">
            <a:avLst/>
          </a:prstGeom>
        </p:spPr>
        <p:txBody>
          <a:bodyPr/>
          <a:lstStyle/>
          <a:p>
            <a:pPr defTabSz="812165"/>
            <a:fld id="{30B20124-87A5-4C63-860E-1170BBAA92B9}" type="slidenum">
              <a:rPr lang="zh-CN" altLang="en-US" sz="1600">
                <a:solidFill>
                  <a:prstClr val="black"/>
                </a:solidFill>
              </a:rPr>
              <a:t>‹#›</a:t>
            </a:fld>
            <a:endParaRPr lang="zh-CN" altLang="en-US" sz="1600">
              <a:solidFill>
                <a:prstClr val="black"/>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280" y="456776"/>
            <a:ext cx="2949120" cy="1601102"/>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8000" y="986763"/>
            <a:ext cx="4628160" cy="4874926"/>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29280" y="2057878"/>
            <a:ext cx="2949120" cy="381176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629280" y="6356660"/>
            <a:ext cx="2056320" cy="364466"/>
          </a:xfrm>
          <a:prstGeom prst="rect">
            <a:avLst/>
          </a:prstGeom>
        </p:spPr>
        <p:txBody>
          <a:bodyPr/>
          <a:lstStyle/>
          <a:p>
            <a:pPr defTabSz="812165"/>
            <a:endParaRPr lang="zh-CN" altLang="en-US" sz="1600">
              <a:solidFill>
                <a:prstClr val="black"/>
              </a:solidFill>
            </a:endParaRPr>
          </a:p>
        </p:txBody>
      </p:sp>
      <p:sp>
        <p:nvSpPr>
          <p:cNvPr id="6" name="页脚占位符 5"/>
          <p:cNvSpPr>
            <a:spLocks noGrp="1"/>
          </p:cNvSpPr>
          <p:nvPr>
            <p:ph type="ftr" sz="quarter" idx="11"/>
          </p:nvPr>
        </p:nvSpPr>
        <p:spPr>
          <a:xfrm>
            <a:off x="3028320" y="6356660"/>
            <a:ext cx="3087360" cy="364466"/>
          </a:xfrm>
          <a:prstGeom prst="rect">
            <a:avLst/>
          </a:prstGeom>
        </p:spPr>
        <p:txBody>
          <a:bodyPr/>
          <a:lstStyle/>
          <a:p>
            <a:pPr defTabSz="812165"/>
            <a:endParaRPr lang="zh-CN" altLang="en-US" sz="1600">
              <a:solidFill>
                <a:prstClr val="black"/>
              </a:solidFill>
            </a:endParaRPr>
          </a:p>
        </p:txBody>
      </p:sp>
      <p:sp>
        <p:nvSpPr>
          <p:cNvPr id="7" name="灯片编号占位符 6"/>
          <p:cNvSpPr>
            <a:spLocks noGrp="1"/>
          </p:cNvSpPr>
          <p:nvPr>
            <p:ph type="sldNum" sz="quarter" idx="12"/>
          </p:nvPr>
        </p:nvSpPr>
        <p:spPr>
          <a:xfrm>
            <a:off x="6458400" y="6356660"/>
            <a:ext cx="2056320" cy="364466"/>
          </a:xfrm>
          <a:prstGeom prst="rect">
            <a:avLst/>
          </a:prstGeom>
        </p:spPr>
        <p:txBody>
          <a:bodyPr/>
          <a:lstStyle/>
          <a:p>
            <a:pPr defTabSz="812165"/>
            <a:fld id="{30B20124-87A5-4C63-860E-1170BBAA92B9}" type="slidenum">
              <a:rPr lang="zh-CN" altLang="en-US" sz="1600">
                <a:solidFill>
                  <a:prstClr val="black"/>
                </a:solidFill>
              </a:rPr>
              <a:t>‹#›</a:t>
            </a:fld>
            <a:endParaRPr lang="zh-CN" altLang="en-US" sz="1600">
              <a:solidFill>
                <a:prstClr val="black"/>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280" y="456776"/>
            <a:ext cx="2949120" cy="1601102"/>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8000" y="986763"/>
            <a:ext cx="4628160" cy="487492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29280" y="2057878"/>
            <a:ext cx="2949120" cy="381176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629280" y="6356660"/>
            <a:ext cx="2056320" cy="364466"/>
          </a:xfrm>
          <a:prstGeom prst="rect">
            <a:avLst/>
          </a:prstGeom>
        </p:spPr>
        <p:txBody>
          <a:bodyPr/>
          <a:lstStyle/>
          <a:p>
            <a:pPr defTabSz="812165"/>
            <a:endParaRPr lang="zh-CN" altLang="en-US" sz="1600">
              <a:solidFill>
                <a:prstClr val="black"/>
              </a:solidFill>
            </a:endParaRPr>
          </a:p>
        </p:txBody>
      </p:sp>
      <p:sp>
        <p:nvSpPr>
          <p:cNvPr id="6" name="页脚占位符 5"/>
          <p:cNvSpPr>
            <a:spLocks noGrp="1"/>
          </p:cNvSpPr>
          <p:nvPr>
            <p:ph type="ftr" sz="quarter" idx="11"/>
          </p:nvPr>
        </p:nvSpPr>
        <p:spPr>
          <a:xfrm>
            <a:off x="3028320" y="6356660"/>
            <a:ext cx="3087360" cy="364466"/>
          </a:xfrm>
          <a:prstGeom prst="rect">
            <a:avLst/>
          </a:prstGeom>
        </p:spPr>
        <p:txBody>
          <a:bodyPr/>
          <a:lstStyle/>
          <a:p>
            <a:pPr defTabSz="812165"/>
            <a:endParaRPr lang="zh-CN" altLang="en-US" sz="1600">
              <a:solidFill>
                <a:prstClr val="black"/>
              </a:solidFill>
            </a:endParaRPr>
          </a:p>
        </p:txBody>
      </p:sp>
      <p:sp>
        <p:nvSpPr>
          <p:cNvPr id="7" name="灯片编号占位符 6"/>
          <p:cNvSpPr>
            <a:spLocks noGrp="1"/>
          </p:cNvSpPr>
          <p:nvPr>
            <p:ph type="sldNum" sz="quarter" idx="12"/>
          </p:nvPr>
        </p:nvSpPr>
        <p:spPr>
          <a:xfrm>
            <a:off x="6458400" y="6356660"/>
            <a:ext cx="2056320" cy="364466"/>
          </a:xfrm>
          <a:prstGeom prst="rect">
            <a:avLst/>
          </a:prstGeom>
        </p:spPr>
        <p:txBody>
          <a:bodyPr/>
          <a:lstStyle/>
          <a:p>
            <a:pPr defTabSz="812165"/>
            <a:fld id="{30B20124-87A5-4C63-860E-1170BBAA92B9}" type="slidenum">
              <a:rPr lang="zh-CN" altLang="en-US" sz="1600">
                <a:solidFill>
                  <a:prstClr val="black"/>
                </a:solidFill>
              </a:rPr>
              <a:t>‹#›</a:t>
            </a:fld>
            <a:endParaRPr lang="zh-CN" altLang="en-US" sz="1600">
              <a:solidFill>
                <a:prstClr val="black"/>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9280" y="364466"/>
            <a:ext cx="7885440" cy="13257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9280" y="1825512"/>
            <a:ext cx="7885440" cy="4351304"/>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9280" y="6356660"/>
            <a:ext cx="2056320" cy="364466"/>
          </a:xfrm>
          <a:prstGeom prst="rect">
            <a:avLst/>
          </a:prstGeom>
        </p:spPr>
        <p:txBody>
          <a:bodyPr/>
          <a:lstStyle/>
          <a:p>
            <a:pPr defTabSz="812165"/>
            <a:endParaRPr lang="zh-CN" altLang="en-US" sz="1600">
              <a:solidFill>
                <a:prstClr val="black"/>
              </a:solidFill>
            </a:endParaRPr>
          </a:p>
        </p:txBody>
      </p:sp>
      <p:sp>
        <p:nvSpPr>
          <p:cNvPr id="5" name="页脚占位符 4"/>
          <p:cNvSpPr>
            <a:spLocks noGrp="1"/>
          </p:cNvSpPr>
          <p:nvPr>
            <p:ph type="ftr" sz="quarter" idx="11"/>
          </p:nvPr>
        </p:nvSpPr>
        <p:spPr>
          <a:xfrm>
            <a:off x="3028320" y="6356660"/>
            <a:ext cx="3087360" cy="364466"/>
          </a:xfrm>
          <a:prstGeom prst="rect">
            <a:avLst/>
          </a:prstGeom>
        </p:spPr>
        <p:txBody>
          <a:bodyPr/>
          <a:lstStyle/>
          <a:p>
            <a:pPr defTabSz="812165"/>
            <a:endParaRPr lang="zh-CN" altLang="en-US" sz="1600">
              <a:solidFill>
                <a:prstClr val="black"/>
              </a:solidFill>
            </a:endParaRPr>
          </a:p>
        </p:txBody>
      </p:sp>
      <p:sp>
        <p:nvSpPr>
          <p:cNvPr id="6" name="灯片编号占位符 5"/>
          <p:cNvSpPr>
            <a:spLocks noGrp="1"/>
          </p:cNvSpPr>
          <p:nvPr>
            <p:ph type="sldNum" sz="quarter" idx="12"/>
          </p:nvPr>
        </p:nvSpPr>
        <p:spPr>
          <a:xfrm>
            <a:off x="6458400" y="6356660"/>
            <a:ext cx="2056320" cy="364466"/>
          </a:xfrm>
          <a:prstGeom prst="rect">
            <a:avLst/>
          </a:prstGeom>
        </p:spPr>
        <p:txBody>
          <a:bodyPr/>
          <a:lstStyle/>
          <a:p>
            <a:pPr defTabSz="812165"/>
            <a:fld id="{30B20124-87A5-4C63-860E-1170BBAA92B9}" type="slidenum">
              <a:rPr lang="zh-CN" altLang="en-US" sz="1600">
                <a:solidFill>
                  <a:prstClr val="black"/>
                </a:solidFill>
              </a:rPr>
              <a:t>‹#›</a:t>
            </a:fld>
            <a:endParaRPr lang="zh-CN" altLang="en-US" sz="1600">
              <a:solidFill>
                <a:prstClr val="black"/>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360" y="364466"/>
            <a:ext cx="1971360" cy="581235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9280" y="364466"/>
            <a:ext cx="5775840" cy="5812350"/>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9280" y="6356660"/>
            <a:ext cx="2056320" cy="364466"/>
          </a:xfrm>
          <a:prstGeom prst="rect">
            <a:avLst/>
          </a:prstGeom>
        </p:spPr>
        <p:txBody>
          <a:bodyPr/>
          <a:lstStyle/>
          <a:p>
            <a:pPr defTabSz="812165"/>
            <a:endParaRPr lang="zh-CN" altLang="en-US" sz="1600">
              <a:solidFill>
                <a:prstClr val="black"/>
              </a:solidFill>
            </a:endParaRPr>
          </a:p>
        </p:txBody>
      </p:sp>
      <p:sp>
        <p:nvSpPr>
          <p:cNvPr id="5" name="页脚占位符 4"/>
          <p:cNvSpPr>
            <a:spLocks noGrp="1"/>
          </p:cNvSpPr>
          <p:nvPr>
            <p:ph type="ftr" sz="quarter" idx="11"/>
          </p:nvPr>
        </p:nvSpPr>
        <p:spPr>
          <a:xfrm>
            <a:off x="3028320" y="6356660"/>
            <a:ext cx="3087360" cy="364466"/>
          </a:xfrm>
          <a:prstGeom prst="rect">
            <a:avLst/>
          </a:prstGeom>
        </p:spPr>
        <p:txBody>
          <a:bodyPr/>
          <a:lstStyle/>
          <a:p>
            <a:pPr defTabSz="812165"/>
            <a:endParaRPr lang="zh-CN" altLang="en-US" sz="1600">
              <a:solidFill>
                <a:prstClr val="black"/>
              </a:solidFill>
            </a:endParaRPr>
          </a:p>
        </p:txBody>
      </p:sp>
      <p:sp>
        <p:nvSpPr>
          <p:cNvPr id="6" name="灯片编号占位符 5"/>
          <p:cNvSpPr>
            <a:spLocks noGrp="1"/>
          </p:cNvSpPr>
          <p:nvPr>
            <p:ph type="sldNum" sz="quarter" idx="12"/>
          </p:nvPr>
        </p:nvSpPr>
        <p:spPr>
          <a:xfrm>
            <a:off x="6458400" y="6356660"/>
            <a:ext cx="2056320" cy="364466"/>
          </a:xfrm>
          <a:prstGeom prst="rect">
            <a:avLst/>
          </a:prstGeom>
        </p:spPr>
        <p:txBody>
          <a:bodyPr/>
          <a:lstStyle/>
          <a:p>
            <a:pPr defTabSz="812165"/>
            <a:fld id="{30B20124-87A5-4C63-860E-1170BBAA92B9}" type="slidenum">
              <a:rPr lang="zh-CN" altLang="en-US" sz="1600">
                <a:solidFill>
                  <a:prstClr val="black"/>
                </a:solidFill>
              </a:rPr>
              <a:t>‹#›</a:t>
            </a:fld>
            <a:endParaRPr lang="zh-CN" altLang="en-US" sz="1600">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C:\Documents and Settings\Administrator\桌面\PPT模板底2-cetc new.jpg"/>
          <p:cNvPicPr>
            <a:picLocks noChangeAspect="1" noChangeArrowheads="1"/>
          </p:cNvPicPr>
          <p:nvPr userDrawn="1"/>
        </p:nvPicPr>
        <p:blipFill>
          <a:blip r:embed="rId13">
            <a:extLst>
              <a:ext uri="{28A0092B-C50C-407E-A947-70E740481C1C}">
                <a14:useLocalDpi xmlns:a14="http://schemas.microsoft.com/office/drawing/2010/main" val="0"/>
              </a:ext>
            </a:extLst>
          </a:blip>
          <a:srcRect t="5782"/>
          <a:stretch>
            <a:fillRect/>
          </a:stretch>
        </p:blipFill>
        <p:spPr bwMode="auto">
          <a:xfrm>
            <a:off x="-26930" y="3175"/>
            <a:ext cx="9144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
          <p:cNvPicPr>
            <a:picLocks noChangeAspect="1" noChangeArrowheads="1"/>
          </p:cNvPicPr>
          <p:nvPr userDrawn="1"/>
        </p:nvPicPr>
        <p:blipFill>
          <a:blip r:embed="rId14">
            <a:extLst>
              <a:ext uri="{28A0092B-C50C-407E-A947-70E740481C1C}">
                <a14:useLocalDpi xmlns:a14="http://schemas.microsoft.com/office/drawing/2010/main" val="0"/>
              </a:ext>
            </a:extLst>
          </a:blip>
          <a:stretch>
            <a:fillRect/>
          </a:stretch>
        </p:blipFill>
        <p:spPr bwMode="auto">
          <a:xfrm>
            <a:off x="5880358" y="115888"/>
            <a:ext cx="4092242"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7630498" y="6525344"/>
            <a:ext cx="1117966" cy="355804"/>
          </a:xfrm>
          <a:prstGeom prst="rect">
            <a:avLst/>
          </a:prstGeom>
        </p:spPr>
        <p:txBody>
          <a:bodyPr/>
          <a:lstStyle/>
          <a:p>
            <a:pPr algn="ctr" fontAlgn="base">
              <a:spcBef>
                <a:spcPct val="0"/>
              </a:spcBef>
              <a:spcAft>
                <a:spcPct val="0"/>
              </a:spcAft>
              <a:defRPr/>
            </a:pPr>
            <a:r>
              <a:rPr lang="zh-CN" altLang="en-US" sz="1200" dirty="0">
                <a:solidFill>
                  <a:srgbClr val="000000"/>
                </a:solidFill>
                <a:latin typeface="微软雅黑" panose="020B0503020204020204" pitchFamily="34" charset="-122"/>
                <a:ea typeface="微软雅黑" panose="020B0503020204020204" pitchFamily="34" charset="-122"/>
              </a:rPr>
              <a:t>第 </a:t>
            </a:r>
            <a:fld id="{2EEF1883-7A0E-4F66-9932-E581691AD397}" type="slidenum">
              <a:rPr lang="zh-CN" altLang="en-US" sz="1200" dirty="0">
                <a:solidFill>
                  <a:srgbClr val="000000"/>
                </a:solidFill>
                <a:latin typeface="微软雅黑" panose="020B0503020204020204" pitchFamily="34" charset="-122"/>
                <a:ea typeface="微软雅黑" panose="020B0503020204020204" pitchFamily="34" charset="-122"/>
              </a:rPr>
              <a:t>‹#›</a:t>
            </a:fld>
            <a:r>
              <a:rPr lang="zh-CN" altLang="en-US" sz="1200" dirty="0">
                <a:solidFill>
                  <a:srgbClr val="000000"/>
                </a:solidFill>
              </a:rPr>
              <a:t>  </a:t>
            </a:r>
            <a:r>
              <a:rPr lang="zh-CN" altLang="en-US" sz="1200" dirty="0">
                <a:solidFill>
                  <a:srgbClr val="000000"/>
                </a:solidFill>
                <a:latin typeface="微软雅黑" panose="020B0503020204020204" pitchFamily="34" charset="-122"/>
                <a:ea typeface="微软雅黑" panose="020B0503020204020204" pitchFamily="34" charset="-122"/>
              </a:rPr>
              <a:t>页</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71"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50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03" y="414"/>
            <a:ext cx="9143194" cy="6857172"/>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Layout" Target="../slideLayouts/slideLayout2.xml"/><Relationship Id="rId5" Type="http://schemas.openxmlformats.org/officeDocument/2006/relationships/tags" Target="../tags/tag48.xml"/><Relationship Id="rId4" Type="http://schemas.openxmlformats.org/officeDocument/2006/relationships/tags" Target="../tags/tag47.xml"/></Relationships>
</file>

<file path=ppt/slides/_rels/slide13.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tags" Target="../tags/tag61.xml"/><Relationship Id="rId18" Type="http://schemas.openxmlformats.org/officeDocument/2006/relationships/tags" Target="../tags/tag66.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tags" Target="../tags/tag60.xml"/><Relationship Id="rId17" Type="http://schemas.openxmlformats.org/officeDocument/2006/relationships/tags" Target="../tags/tag65.xml"/><Relationship Id="rId2" Type="http://schemas.openxmlformats.org/officeDocument/2006/relationships/tags" Target="../tags/tag50.xml"/><Relationship Id="rId16" Type="http://schemas.openxmlformats.org/officeDocument/2006/relationships/tags" Target="../tags/tag64.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5" Type="http://schemas.openxmlformats.org/officeDocument/2006/relationships/tags" Target="../tags/tag63.xml"/><Relationship Id="rId10" Type="http://schemas.openxmlformats.org/officeDocument/2006/relationships/tags" Target="../tags/tag58.xml"/><Relationship Id="rId19" Type="http://schemas.openxmlformats.org/officeDocument/2006/relationships/slideLayout" Target="../slideLayouts/slideLayout2.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tags" Target="../tags/tag62.xml"/></Relationships>
</file>

<file path=ppt/slides/_rels/slide14.xml.rels><?xml version="1.0" encoding="UTF-8" standalone="yes"?>
<Relationships xmlns="http://schemas.openxmlformats.org/package/2006/relationships"><Relationship Id="rId8" Type="http://schemas.openxmlformats.org/officeDocument/2006/relationships/tags" Target="../tags/tag74.xml"/><Relationship Id="rId3" Type="http://schemas.openxmlformats.org/officeDocument/2006/relationships/tags" Target="../tags/tag69.xml"/><Relationship Id="rId7" Type="http://schemas.openxmlformats.org/officeDocument/2006/relationships/tags" Target="../tags/tag73.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5" Type="http://schemas.openxmlformats.org/officeDocument/2006/relationships/tags" Target="../tags/tag71.xml"/><Relationship Id="rId10" Type="http://schemas.openxmlformats.org/officeDocument/2006/relationships/slideLayout" Target="../slideLayouts/slideLayout2.xml"/><Relationship Id="rId4" Type="http://schemas.openxmlformats.org/officeDocument/2006/relationships/tags" Target="../tags/tag70.xml"/><Relationship Id="rId9" Type="http://schemas.openxmlformats.org/officeDocument/2006/relationships/tags" Target="../tags/tag7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slideLayout" Target="../slideLayouts/slideLayout2.xml"/><Relationship Id="rId2" Type="http://schemas.openxmlformats.org/officeDocument/2006/relationships/tags" Target="../tags/tag77.xml"/><Relationship Id="rId16" Type="http://schemas.openxmlformats.org/officeDocument/2006/relationships/tags" Target="../tags/tag91.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5" Type="http://schemas.openxmlformats.org/officeDocument/2006/relationships/tags" Target="../tags/tag80.xml"/><Relationship Id="rId15" Type="http://schemas.openxmlformats.org/officeDocument/2006/relationships/tags" Target="../tags/tag90.xml"/><Relationship Id="rId10" Type="http://schemas.openxmlformats.org/officeDocument/2006/relationships/tags" Target="../tags/tag85.xm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tags" Target="../tags/tag89.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8" Type="http://schemas.openxmlformats.org/officeDocument/2006/relationships/tags" Target="../tags/tag99.xml"/><Relationship Id="rId3" Type="http://schemas.openxmlformats.org/officeDocument/2006/relationships/tags" Target="../tags/tag94.xml"/><Relationship Id="rId7" Type="http://schemas.openxmlformats.org/officeDocument/2006/relationships/tags" Target="../tags/tag98.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5" Type="http://schemas.openxmlformats.org/officeDocument/2006/relationships/tags" Target="../tags/tag96.xml"/><Relationship Id="rId10" Type="http://schemas.openxmlformats.org/officeDocument/2006/relationships/slideLayout" Target="../slideLayouts/slideLayout2.xml"/><Relationship Id="rId4" Type="http://schemas.openxmlformats.org/officeDocument/2006/relationships/tags" Target="../tags/tag95.xml"/><Relationship Id="rId9" Type="http://schemas.openxmlformats.org/officeDocument/2006/relationships/tags" Target="../tags/tag100.xml"/></Relationships>
</file>

<file path=ppt/slides/_rels/slide24.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tags" Target="../tags/tag113.xm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tags" Target="../tags/tag112.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tags" Target="../tags/tag111.xml"/><Relationship Id="rId5" Type="http://schemas.openxmlformats.org/officeDocument/2006/relationships/tags" Target="../tags/tag105.xml"/><Relationship Id="rId15" Type="http://schemas.openxmlformats.org/officeDocument/2006/relationships/slideLayout" Target="../slideLayouts/slideLayout2.xml"/><Relationship Id="rId10" Type="http://schemas.openxmlformats.org/officeDocument/2006/relationships/tags" Target="../tags/tag110.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tags" Target="../tags/tag1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notesSlide" Target="../notesSlides/notesSlide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3" Type="http://schemas.openxmlformats.org/officeDocument/2006/relationships/tags" Target="../tags/tag17.xml"/><Relationship Id="rId21" Type="http://schemas.openxmlformats.org/officeDocument/2006/relationships/tags" Target="../tags/tag35.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tags" Target="../tags/tag34.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tags" Target="../tags/tag29.xml"/><Relationship Id="rId10" Type="http://schemas.openxmlformats.org/officeDocument/2006/relationships/tags" Target="../tags/tag24.xml"/><Relationship Id="rId19" Type="http://schemas.openxmlformats.org/officeDocument/2006/relationships/tags" Target="../tags/tag33.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9"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9"/>
          <p:cNvGrpSpPr/>
          <p:nvPr/>
        </p:nvGrpSpPr>
        <p:grpSpPr bwMode="auto">
          <a:xfrm>
            <a:off x="-16671" y="-394400"/>
            <a:ext cx="9155113" cy="7416874"/>
            <a:chOff x="0" y="-387421"/>
            <a:chExt cx="9155875" cy="7416821"/>
          </a:xfrm>
        </p:grpSpPr>
        <p:grpSp>
          <p:nvGrpSpPr>
            <p:cNvPr id="3077" name="组合 10"/>
            <p:cNvGrpSpPr/>
            <p:nvPr/>
          </p:nvGrpSpPr>
          <p:grpSpPr bwMode="auto">
            <a:xfrm>
              <a:off x="0" y="0"/>
              <a:ext cx="9155875" cy="7029400"/>
              <a:chOff x="0" y="0"/>
              <a:chExt cx="9155875" cy="7029400"/>
            </a:xfrm>
          </p:grpSpPr>
          <p:sp>
            <p:nvSpPr>
              <p:cNvPr id="13" name="矩形 12"/>
              <p:cNvSpPr/>
              <p:nvPr/>
            </p:nvSpPr>
            <p:spPr>
              <a:xfrm>
                <a:off x="0" y="0"/>
                <a:ext cx="9144761" cy="7029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srgbClr val="FFFFFF"/>
                  </a:solidFill>
                </a:endParaRPr>
              </a:p>
            </p:txBody>
          </p:sp>
          <p:pic>
            <p:nvPicPr>
              <p:cNvPr id="3080" name="Picture 6" descr="C:\Documents and Settings\Administrator\桌面\PPT模板底1-cetc n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5" y="188640"/>
                <a:ext cx="91440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78"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51541" y="-387421"/>
              <a:ext cx="3608243" cy="1803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0"/>
          <p:cNvSpPr/>
          <p:nvPr/>
        </p:nvSpPr>
        <p:spPr>
          <a:xfrm>
            <a:off x="1381489" y="2839035"/>
            <a:ext cx="6358795" cy="950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b="1" dirty="0" smtClean="0">
                <a:solidFill>
                  <a:schemeClr val="bg1"/>
                </a:solidFill>
                <a:latin typeface="微软雅黑" panose="020B0503020204020204" pitchFamily="34" charset="-122"/>
                <a:ea typeface="微软雅黑" panose="020B0503020204020204" pitchFamily="34" charset="-122"/>
                <a:sym typeface="+mn-ea"/>
              </a:rPr>
              <a:t>智慧教育资源共享推荐平台</a:t>
            </a:r>
            <a:endParaRPr lang="en-US" altLang="zh-CN" sz="4000" dirty="0" smtClean="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533892" y="3789039"/>
            <a:ext cx="599043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0000"/>
                  <a:lumOff val="40000"/>
                </a:schemeClr>
              </a:solidFill>
            </a:endParaRPr>
          </a:p>
        </p:txBody>
      </p:sp>
      <p:sp>
        <p:nvSpPr>
          <p:cNvPr id="2" name="文本框 1"/>
          <p:cNvSpPr txBox="1"/>
          <p:nvPr/>
        </p:nvSpPr>
        <p:spPr>
          <a:xfrm>
            <a:off x="1402814" y="4437112"/>
            <a:ext cx="6142839" cy="1135054"/>
          </a:xfrm>
          <a:prstGeom prst="rect">
            <a:avLst/>
          </a:prstGeom>
          <a:noFill/>
        </p:spPr>
        <p:txBody>
          <a:bodyPr wrap="square" rtlCol="0">
            <a:spAutoFit/>
          </a:bodyPr>
          <a:lstStyle/>
          <a:p>
            <a:pPr defTabSz="1218565">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成员：陆捷 </a:t>
            </a:r>
            <a:r>
              <a:rPr lang="zh-CN" altLang="en-US" sz="2400" b="1" dirty="0" smtClean="0">
                <a:solidFill>
                  <a:schemeClr val="bg1"/>
                </a:solidFill>
                <a:latin typeface="微软雅黑" panose="020B0503020204020204" pitchFamily="34" charset="-122"/>
                <a:ea typeface="微软雅黑" panose="020B0503020204020204" pitchFamily="34" charset="-122"/>
              </a:rPr>
              <a:t> 李</a:t>
            </a:r>
            <a:r>
              <a:rPr lang="zh-CN" altLang="en-US" sz="2400" b="1" dirty="0">
                <a:solidFill>
                  <a:schemeClr val="bg1"/>
                </a:solidFill>
                <a:latin typeface="微软雅黑" panose="020B0503020204020204" pitchFamily="34" charset="-122"/>
                <a:ea typeface="微软雅黑" panose="020B0503020204020204" pitchFamily="34" charset="-122"/>
              </a:rPr>
              <a:t>志伟 </a:t>
            </a:r>
            <a:r>
              <a:rPr lang="zh-CN" altLang="en-US" sz="2400" b="1" dirty="0" smtClean="0">
                <a:solidFill>
                  <a:schemeClr val="bg1"/>
                </a:solidFill>
                <a:latin typeface="微软雅黑" panose="020B0503020204020204" pitchFamily="34" charset="-122"/>
                <a:ea typeface="微软雅黑" panose="020B0503020204020204" pitchFamily="34" charset="-122"/>
              </a:rPr>
              <a:t> 章</a:t>
            </a:r>
            <a:r>
              <a:rPr lang="zh-CN" altLang="en-US" sz="2400" b="1" dirty="0">
                <a:solidFill>
                  <a:schemeClr val="bg1"/>
                </a:solidFill>
                <a:latin typeface="微软雅黑" panose="020B0503020204020204" pitchFamily="34" charset="-122"/>
                <a:ea typeface="微软雅黑" panose="020B0503020204020204" pitchFamily="34" charset="-122"/>
              </a:rPr>
              <a:t>伟 </a:t>
            </a:r>
            <a:r>
              <a:rPr lang="zh-CN" altLang="en-US" sz="2400" b="1" dirty="0" smtClean="0">
                <a:solidFill>
                  <a:schemeClr val="bg1"/>
                </a:solidFill>
                <a:latin typeface="微软雅黑" panose="020B0503020204020204" pitchFamily="34" charset="-122"/>
                <a:ea typeface="微软雅黑" panose="020B0503020204020204" pitchFamily="34" charset="-122"/>
              </a:rPr>
              <a:t> 杨</a:t>
            </a:r>
            <a:r>
              <a:rPr lang="zh-CN" altLang="en-US" sz="2400" b="1" dirty="0">
                <a:solidFill>
                  <a:schemeClr val="bg1"/>
                </a:solidFill>
                <a:latin typeface="微软雅黑" panose="020B0503020204020204" pitchFamily="34" charset="-122"/>
                <a:ea typeface="微软雅黑" panose="020B0503020204020204" pitchFamily="34" charset="-122"/>
              </a:rPr>
              <a:t>书天 </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defTabSz="1218565">
              <a:lnSpc>
                <a:spcPct val="150000"/>
              </a:lnSpc>
            </a:pPr>
            <a:r>
              <a:rPr lang="en-US" altLang="zh-CN" sz="2400" b="1" dirty="0" smtClean="0">
                <a:solidFill>
                  <a:schemeClr val="bg1"/>
                </a:solidFill>
                <a:latin typeface="微软雅黑" panose="020B0503020204020204" pitchFamily="34" charset="-122"/>
                <a:ea typeface="微软雅黑" panose="020B0503020204020204" pitchFamily="34" charset="-122"/>
              </a:rPr>
              <a:t>          </a:t>
            </a:r>
            <a:r>
              <a:rPr lang="zh-CN" altLang="en-US" sz="2400" b="1" dirty="0" smtClean="0">
                <a:solidFill>
                  <a:schemeClr val="bg1"/>
                </a:solidFill>
                <a:latin typeface="微软雅黑" panose="020B0503020204020204" pitchFamily="34" charset="-122"/>
                <a:ea typeface="微软雅黑" panose="020B0503020204020204" pitchFamily="34" charset="-122"/>
              </a:rPr>
              <a:t>陈</a:t>
            </a:r>
            <a:r>
              <a:rPr lang="zh-CN" altLang="en-US" sz="2400" b="1" dirty="0">
                <a:solidFill>
                  <a:schemeClr val="bg1"/>
                </a:solidFill>
                <a:latin typeface="微软雅黑" panose="020B0503020204020204" pitchFamily="34" charset="-122"/>
                <a:ea typeface="微软雅黑" panose="020B0503020204020204" pitchFamily="34" charset="-122"/>
              </a:rPr>
              <a:t>革 </a:t>
            </a:r>
            <a:r>
              <a:rPr lang="zh-CN" altLang="en-US" sz="2400" b="1" dirty="0" smtClean="0">
                <a:solidFill>
                  <a:schemeClr val="bg1"/>
                </a:solidFill>
                <a:latin typeface="微软雅黑" panose="020B0503020204020204" pitchFamily="34" charset="-122"/>
                <a:ea typeface="微软雅黑" panose="020B0503020204020204" pitchFamily="34" charset="-122"/>
              </a:rPr>
              <a:t> 卜振江</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8"/>
          <p:cNvSpPr/>
          <p:nvPr/>
        </p:nvSpPr>
        <p:spPr>
          <a:xfrm>
            <a:off x="755576" y="764704"/>
            <a:ext cx="2477868" cy="400110"/>
          </a:xfrm>
          <a:prstGeom prst="rect">
            <a:avLst/>
          </a:prstGeom>
          <a:ln w="12700">
            <a:miter lim="400000"/>
          </a:ln>
        </p:spPr>
        <p:txBody>
          <a:bodyPr wrap="square" lIns="45719" rIns="45719" anchor="ctr">
            <a:spAutoFit/>
          </a:bodyPr>
          <a:lstStyle>
            <a:lvl1pPr>
              <a:defRPr sz="24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endParaRPr sz="2000" dirty="0"/>
          </a:p>
        </p:txBody>
      </p:sp>
      <p:sp>
        <p:nvSpPr>
          <p:cNvPr id="4" name="Shape 109"/>
          <p:cNvSpPr/>
          <p:nvPr/>
        </p:nvSpPr>
        <p:spPr>
          <a:xfrm>
            <a:off x="107504" y="621671"/>
            <a:ext cx="986542" cy="584775"/>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a:t>2</a:t>
            </a:r>
            <a:r>
              <a:rPr lang="en-US" dirty="0" smtClean="0"/>
              <a:t>.3</a:t>
            </a:r>
            <a:r>
              <a:rPr dirty="0" smtClean="0"/>
              <a:t>/</a:t>
            </a:r>
            <a:endParaRPr dirty="0"/>
          </a:p>
        </p:txBody>
      </p:sp>
      <p:pic>
        <p:nvPicPr>
          <p:cNvPr id="9" name="图片 8" descr="http://img.chyxx.com/2016/02/2016021613202756_m.png"/>
          <p:cNvPicPr/>
          <p:nvPr/>
        </p:nvPicPr>
        <p:blipFill>
          <a:blip r:embed="rId2">
            <a:extLst>
              <a:ext uri="{28A0092B-C50C-407E-A947-70E740481C1C}">
                <a14:useLocalDpi xmlns:a14="http://schemas.microsoft.com/office/drawing/2010/main" val="0"/>
              </a:ext>
            </a:extLst>
          </a:blip>
          <a:srcRect/>
          <a:stretch>
            <a:fillRect/>
          </a:stretch>
        </p:blipFill>
        <p:spPr bwMode="auto">
          <a:xfrm>
            <a:off x="105222" y="1988840"/>
            <a:ext cx="4943333" cy="3816424"/>
          </a:xfrm>
          <a:prstGeom prst="rect">
            <a:avLst/>
          </a:prstGeom>
          <a:noFill/>
          <a:ln>
            <a:noFill/>
          </a:ln>
        </p:spPr>
      </p:pic>
      <p:graphicFrame>
        <p:nvGraphicFramePr>
          <p:cNvPr id="12" name="图表 11"/>
          <p:cNvGraphicFramePr/>
          <p:nvPr>
            <p:extLst>
              <p:ext uri="{D42A27DB-BD31-4B8C-83A1-F6EECF244321}">
                <p14:modId xmlns:p14="http://schemas.microsoft.com/office/powerpoint/2010/main" val="4291099921"/>
              </p:ext>
            </p:extLst>
          </p:nvPr>
        </p:nvGraphicFramePr>
        <p:xfrm>
          <a:off x="4139952" y="186505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4" name="文本框 13"/>
          <p:cNvSpPr txBox="1"/>
          <p:nvPr/>
        </p:nvSpPr>
        <p:spPr>
          <a:xfrm>
            <a:off x="755576" y="664240"/>
            <a:ext cx="3755464" cy="892552"/>
          </a:xfrm>
          <a:prstGeom prst="rect">
            <a:avLst/>
          </a:prstGeom>
          <a:noFill/>
        </p:spPr>
        <p:txBody>
          <a:bodyPr wrap="square" rtlCol="0">
            <a:spAutoFit/>
          </a:bodyPr>
          <a:lstStyle/>
          <a:p>
            <a:pPr defTabSz="1218565"/>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产品需求分析</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a:p>
            <a:pPr defTabSz="1218565"/>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4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市场环境</a:t>
            </a:r>
            <a:endParaRPr lang="zh-CN" altLang="en-US" sz="24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82008280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37"/>
          <p:cNvGrpSpPr>
            <a:grpSpLocks/>
          </p:cNvGrpSpPr>
          <p:nvPr/>
        </p:nvGrpSpPr>
        <p:grpSpPr bwMode="auto">
          <a:xfrm>
            <a:off x="1484040" y="2067945"/>
            <a:ext cx="2833809" cy="646331"/>
            <a:chOff x="944675" y="2321360"/>
            <a:chExt cx="3484136" cy="831918"/>
          </a:xfrm>
        </p:grpSpPr>
        <p:sp>
          <p:nvSpPr>
            <p:cNvPr id="22" name="文本框 21"/>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2</a:t>
              </a:r>
              <a:endParaRPr lang="zh-CN" altLang="en-US" sz="3600" dirty="0">
                <a:solidFill>
                  <a:srgbClr val="0245CD"/>
                </a:solidFill>
                <a:latin typeface="方正北魏楷书简体" pitchFamily="65" charset="-122"/>
                <a:ea typeface="方正北魏楷书简体" pitchFamily="65" charset="-122"/>
              </a:endParaRPr>
            </a:p>
          </p:txBody>
        </p:sp>
        <p:cxnSp>
          <p:nvCxnSpPr>
            <p:cNvPr id="23" name="直接连接符 22"/>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52912" y="2395999"/>
              <a:ext cx="2875899" cy="673457"/>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产品需求分析</a:t>
              </a:r>
            </a:p>
          </p:txBody>
        </p:sp>
      </p:grpSp>
      <p:grpSp>
        <p:nvGrpSpPr>
          <p:cNvPr id="29" name="组合 37"/>
          <p:cNvGrpSpPr>
            <a:grpSpLocks/>
          </p:cNvGrpSpPr>
          <p:nvPr/>
        </p:nvGrpSpPr>
        <p:grpSpPr bwMode="auto">
          <a:xfrm>
            <a:off x="1484041" y="1493170"/>
            <a:ext cx="3911027" cy="646331"/>
            <a:chOff x="944675" y="2321360"/>
            <a:chExt cx="4808562" cy="831917"/>
          </a:xfrm>
        </p:grpSpPr>
        <p:sp>
          <p:nvSpPr>
            <p:cNvPr id="30" name="文本框 29"/>
            <p:cNvSpPr txBox="1"/>
            <p:nvPr/>
          </p:nvSpPr>
          <p:spPr>
            <a:xfrm>
              <a:off x="944675" y="2321360"/>
              <a:ext cx="502966" cy="831917"/>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1</a:t>
              </a:r>
              <a:endParaRPr lang="zh-CN" altLang="en-US" sz="3600" dirty="0">
                <a:solidFill>
                  <a:srgbClr val="0245CD"/>
                </a:solidFill>
                <a:latin typeface="方正北魏楷书简体" pitchFamily="65" charset="-122"/>
                <a:ea typeface="方正北魏楷书简体" pitchFamily="65" charset="-122"/>
              </a:endParaRPr>
            </a:p>
          </p:txBody>
        </p:sp>
        <p:cxnSp>
          <p:nvCxnSpPr>
            <p:cNvPr id="34" name="直接连接符 33"/>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552911" y="2395999"/>
              <a:ext cx="4200326" cy="673456"/>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产品设计背景及意义</a:t>
              </a:r>
            </a:p>
          </p:txBody>
        </p:sp>
      </p:grpSp>
      <p:grpSp>
        <p:nvGrpSpPr>
          <p:cNvPr id="41" name="组合 37"/>
          <p:cNvGrpSpPr>
            <a:grpSpLocks/>
          </p:cNvGrpSpPr>
          <p:nvPr/>
        </p:nvGrpSpPr>
        <p:grpSpPr bwMode="auto">
          <a:xfrm>
            <a:off x="1486614" y="2597433"/>
            <a:ext cx="2833809" cy="646331"/>
            <a:chOff x="944675" y="2321360"/>
            <a:chExt cx="3484139" cy="831918"/>
          </a:xfrm>
        </p:grpSpPr>
        <p:sp>
          <p:nvSpPr>
            <p:cNvPr id="42" name="文本框 41"/>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3</a:t>
              </a:r>
              <a:endParaRPr lang="zh-CN" altLang="en-US" sz="3600" dirty="0">
                <a:solidFill>
                  <a:srgbClr val="0245CD"/>
                </a:solidFill>
                <a:latin typeface="方正北魏楷书简体" pitchFamily="65" charset="-122"/>
                <a:ea typeface="方正北魏楷书简体" pitchFamily="65" charset="-122"/>
              </a:endParaRPr>
            </a:p>
          </p:txBody>
        </p:sp>
        <p:cxnSp>
          <p:nvCxnSpPr>
            <p:cNvPr id="43" name="直接连接符 42"/>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552912" y="2395999"/>
              <a:ext cx="2875902" cy="673457"/>
            </a:xfrm>
            <a:prstGeom prst="rect">
              <a:avLst/>
            </a:prstGeom>
            <a:noFill/>
          </p:spPr>
          <p:txBody>
            <a:bodyPr wrap="none">
              <a:spAutoFit/>
            </a:bodyPr>
            <a:lstStyle/>
            <a:p>
              <a:pPr>
                <a:defRPr/>
              </a:pPr>
              <a:r>
                <a:rPr lang="zh-CN" altLang="en-US" sz="2800" dirty="0" smtClean="0">
                  <a:solidFill>
                    <a:srgbClr val="FF0000"/>
                  </a:solidFill>
                  <a:latin typeface="方正北魏楷书简体" pitchFamily="65" charset="-122"/>
                  <a:ea typeface="方正北魏楷书简体" pitchFamily="65" charset="-122"/>
                </a:rPr>
                <a:t>产品商业前景</a:t>
              </a:r>
              <a:endParaRPr lang="zh-CN" altLang="en-US" sz="2800" dirty="0">
                <a:solidFill>
                  <a:srgbClr val="FF0000"/>
                </a:solidFill>
                <a:latin typeface="方正北魏楷书简体" pitchFamily="65" charset="-122"/>
                <a:ea typeface="方正北魏楷书简体" pitchFamily="65" charset="-122"/>
              </a:endParaRPr>
            </a:p>
          </p:txBody>
        </p:sp>
      </p:grpSp>
      <p:grpSp>
        <p:nvGrpSpPr>
          <p:cNvPr id="45" name="组合 37"/>
          <p:cNvGrpSpPr>
            <a:grpSpLocks/>
          </p:cNvGrpSpPr>
          <p:nvPr/>
        </p:nvGrpSpPr>
        <p:grpSpPr bwMode="auto">
          <a:xfrm>
            <a:off x="1486613" y="3217308"/>
            <a:ext cx="3192882" cy="646331"/>
            <a:chOff x="944675" y="2321360"/>
            <a:chExt cx="3925613" cy="831918"/>
          </a:xfrm>
        </p:grpSpPr>
        <p:sp>
          <p:nvSpPr>
            <p:cNvPr id="46" name="文本框 45"/>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4</a:t>
              </a:r>
              <a:endParaRPr lang="zh-CN" altLang="en-US" sz="3600" dirty="0">
                <a:solidFill>
                  <a:srgbClr val="0245CD"/>
                </a:solidFill>
                <a:latin typeface="方正北魏楷书简体" pitchFamily="65" charset="-122"/>
                <a:ea typeface="方正北魏楷书简体" pitchFamily="65" charset="-122"/>
              </a:endParaRPr>
            </a:p>
          </p:txBody>
        </p:sp>
        <p:cxnSp>
          <p:nvCxnSpPr>
            <p:cNvPr id="47" name="直接连接符 46"/>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552912" y="2395999"/>
              <a:ext cx="3317376" cy="673457"/>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产品设计与开发</a:t>
              </a:r>
            </a:p>
          </p:txBody>
        </p:sp>
      </p:grpSp>
      <p:grpSp>
        <p:nvGrpSpPr>
          <p:cNvPr id="49" name="组合 37"/>
          <p:cNvGrpSpPr>
            <a:grpSpLocks/>
          </p:cNvGrpSpPr>
          <p:nvPr/>
        </p:nvGrpSpPr>
        <p:grpSpPr bwMode="auto">
          <a:xfrm>
            <a:off x="1484040" y="3837183"/>
            <a:ext cx="3192882" cy="646331"/>
            <a:chOff x="944675" y="2321360"/>
            <a:chExt cx="3925615" cy="831918"/>
          </a:xfrm>
        </p:grpSpPr>
        <p:sp>
          <p:nvSpPr>
            <p:cNvPr id="50" name="文本框 49"/>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5</a:t>
              </a:r>
              <a:endParaRPr lang="zh-CN" altLang="en-US" sz="3600" dirty="0">
                <a:solidFill>
                  <a:srgbClr val="0245CD"/>
                </a:solidFill>
                <a:latin typeface="方正北魏楷书简体" pitchFamily="65" charset="-122"/>
                <a:ea typeface="方正北魏楷书简体" pitchFamily="65" charset="-122"/>
              </a:endParaRPr>
            </a:p>
          </p:txBody>
        </p:sp>
        <p:cxnSp>
          <p:nvCxnSpPr>
            <p:cNvPr id="51" name="直接连接符 50"/>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552912" y="2395999"/>
              <a:ext cx="3317378" cy="673457"/>
            </a:xfrm>
            <a:prstGeom prst="rect">
              <a:avLst/>
            </a:prstGeom>
            <a:noFill/>
          </p:spPr>
          <p:txBody>
            <a:bodyPr wrap="none">
              <a:spAutoFit/>
            </a:bodyPr>
            <a:lstStyle/>
            <a:p>
              <a:pPr>
                <a:defRPr/>
              </a:pPr>
              <a:r>
                <a:rPr lang="zh-CN" altLang="en-US" sz="2800" dirty="0">
                  <a:latin typeface="方正北魏楷书简体" pitchFamily="65" charset="-122"/>
                  <a:ea typeface="方正北魏楷书简体" pitchFamily="65" charset="-122"/>
                </a:rPr>
                <a:t>项目成员及分工</a:t>
              </a:r>
            </a:p>
          </p:txBody>
        </p:sp>
      </p:grpSp>
      <p:grpSp>
        <p:nvGrpSpPr>
          <p:cNvPr id="53" name="组合 37"/>
          <p:cNvGrpSpPr>
            <a:grpSpLocks/>
          </p:cNvGrpSpPr>
          <p:nvPr/>
        </p:nvGrpSpPr>
        <p:grpSpPr bwMode="auto">
          <a:xfrm>
            <a:off x="1488736" y="4457058"/>
            <a:ext cx="2474738" cy="646331"/>
            <a:chOff x="944675" y="2321360"/>
            <a:chExt cx="3042661" cy="831918"/>
          </a:xfrm>
        </p:grpSpPr>
        <p:sp>
          <p:nvSpPr>
            <p:cNvPr id="54" name="文本框 53"/>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6</a:t>
              </a:r>
              <a:endParaRPr lang="zh-CN" altLang="en-US" sz="3600" dirty="0">
                <a:solidFill>
                  <a:srgbClr val="0245CD"/>
                </a:solidFill>
                <a:latin typeface="方正北魏楷书简体" pitchFamily="65" charset="-122"/>
                <a:ea typeface="方正北魏楷书简体" pitchFamily="65" charset="-122"/>
              </a:endParaRPr>
            </a:p>
          </p:txBody>
        </p:sp>
        <p:cxnSp>
          <p:nvCxnSpPr>
            <p:cNvPr id="55" name="直接连接符 54"/>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1552914" y="2395999"/>
              <a:ext cx="2434422" cy="673457"/>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总结与展望</a:t>
              </a:r>
            </a:p>
          </p:txBody>
        </p:sp>
      </p:grpSp>
      <p:grpSp>
        <p:nvGrpSpPr>
          <p:cNvPr id="57" name="组合 37"/>
          <p:cNvGrpSpPr>
            <a:grpSpLocks/>
          </p:cNvGrpSpPr>
          <p:nvPr/>
        </p:nvGrpSpPr>
        <p:grpSpPr bwMode="auto">
          <a:xfrm>
            <a:off x="1484039" y="5021096"/>
            <a:ext cx="2115666" cy="646331"/>
            <a:chOff x="944675" y="2321360"/>
            <a:chExt cx="2601187" cy="831918"/>
          </a:xfrm>
        </p:grpSpPr>
        <p:sp>
          <p:nvSpPr>
            <p:cNvPr id="58" name="文本框 57"/>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7</a:t>
              </a:r>
              <a:endParaRPr lang="zh-CN" altLang="en-US" sz="3600" dirty="0">
                <a:solidFill>
                  <a:srgbClr val="0245CD"/>
                </a:solidFill>
                <a:latin typeface="方正北魏楷书简体" pitchFamily="65" charset="-122"/>
                <a:ea typeface="方正北魏楷书简体" pitchFamily="65" charset="-122"/>
              </a:endParaRPr>
            </a:p>
          </p:txBody>
        </p:sp>
        <p:cxnSp>
          <p:nvCxnSpPr>
            <p:cNvPr id="59" name="直接连接符 58"/>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1552914" y="2395999"/>
              <a:ext cx="1992948" cy="673457"/>
            </a:xfrm>
            <a:prstGeom prst="rect">
              <a:avLst/>
            </a:prstGeom>
            <a:noFill/>
          </p:spPr>
          <p:txBody>
            <a:bodyPr wrap="none">
              <a:spAutoFit/>
            </a:bodyPr>
            <a:lstStyle/>
            <a:p>
              <a:pPr eaLnBrk="1" hangingPunct="1">
                <a:defRPr/>
              </a:pPr>
              <a:r>
                <a:rPr lang="zh-CN" altLang="en-US" sz="2800" dirty="0" smtClean="0">
                  <a:solidFill>
                    <a:schemeClr val="tx2"/>
                  </a:solidFill>
                  <a:latin typeface="方正北魏楷书简体" pitchFamily="65" charset="-122"/>
                  <a:ea typeface="方正北魏楷书简体" pitchFamily="65" charset="-122"/>
                </a:rPr>
                <a:t>产品展示</a:t>
              </a:r>
              <a:endParaRPr lang="zh-CN" altLang="en-US" sz="2800" dirty="0">
                <a:solidFill>
                  <a:schemeClr val="tx2"/>
                </a:solidFill>
                <a:latin typeface="方正北魏楷书简体" pitchFamily="65" charset="-122"/>
                <a:ea typeface="方正北魏楷书简体" pitchFamily="65" charset="-122"/>
              </a:endParaRPr>
            </a:p>
          </p:txBody>
        </p:sp>
      </p:grpSp>
      <p:sp>
        <p:nvSpPr>
          <p:cNvPr id="63" name="Shape 103"/>
          <p:cNvSpPr/>
          <p:nvPr/>
        </p:nvSpPr>
        <p:spPr>
          <a:xfrm>
            <a:off x="7092280" y="912192"/>
            <a:ext cx="947523" cy="1477202"/>
          </a:xfrm>
          <a:prstGeom prst="rect">
            <a:avLst/>
          </a:prstGeom>
          <a:ln w="76200">
            <a:solidFill>
              <a:srgbClr val="4285F7"/>
            </a:solidFill>
            <a:miter/>
          </a:ln>
        </p:spPr>
        <p:txBody>
          <a:bodyPr lIns="45719" rIns="45719" anchor="ctr"/>
          <a:lstStyle/>
          <a:p>
            <a:pPr algn="ctr">
              <a:defRPr>
                <a:solidFill>
                  <a:srgbClr val="FFFFFF"/>
                </a:solidFill>
              </a:defRPr>
            </a:pPr>
            <a:endParaRPr/>
          </a:p>
        </p:txBody>
      </p:sp>
      <p:sp>
        <p:nvSpPr>
          <p:cNvPr id="64" name="Shape 104"/>
          <p:cNvSpPr/>
          <p:nvPr/>
        </p:nvSpPr>
        <p:spPr>
          <a:xfrm>
            <a:off x="7932607" y="1076091"/>
            <a:ext cx="482384" cy="1163517"/>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65" name="Shape 105"/>
          <p:cNvSpPr/>
          <p:nvPr/>
        </p:nvSpPr>
        <p:spPr>
          <a:xfrm>
            <a:off x="7314165" y="1088362"/>
            <a:ext cx="1100828" cy="624841"/>
          </a:xfrm>
          <a:prstGeom prst="rect">
            <a:avLst/>
          </a:prstGeom>
          <a:ln w="12700">
            <a:miter lim="400000"/>
          </a:ln>
        </p:spPr>
        <p:txBody>
          <a:bodyPr lIns="45719" rIns="45719" anchor="ctr">
            <a:spAutoFit/>
          </a:bodyPr>
          <a:lstStyle>
            <a:lvl1pPr>
              <a:defRPr sz="32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dirty="0" err="1"/>
              <a:t>目录</a:t>
            </a:r>
            <a:endParaRPr dirty="0"/>
          </a:p>
        </p:txBody>
      </p:sp>
      <p:sp>
        <p:nvSpPr>
          <p:cNvPr id="66" name="Shape 106"/>
          <p:cNvSpPr/>
          <p:nvPr/>
        </p:nvSpPr>
        <p:spPr>
          <a:xfrm>
            <a:off x="7428450" y="1740454"/>
            <a:ext cx="1100828" cy="26983"/>
          </a:xfrm>
          <a:prstGeom prst="rect">
            <a:avLst/>
          </a:prstGeom>
          <a:solidFill>
            <a:srgbClr val="4285F7"/>
          </a:solidFill>
          <a:ln w="12700">
            <a:miter lim="400000"/>
          </a:ln>
        </p:spPr>
        <p:txBody>
          <a:bodyPr lIns="45719" rIns="45719" anchor="ctr"/>
          <a:lstStyle/>
          <a:p>
            <a:pPr algn="ctr"/>
            <a:endParaRPr/>
          </a:p>
        </p:txBody>
      </p:sp>
      <p:sp>
        <p:nvSpPr>
          <p:cNvPr id="67" name="Shape 107"/>
          <p:cNvSpPr/>
          <p:nvPr/>
        </p:nvSpPr>
        <p:spPr>
          <a:xfrm>
            <a:off x="7384129" y="1794688"/>
            <a:ext cx="1189470" cy="350662"/>
          </a:xfrm>
          <a:prstGeom prst="rect">
            <a:avLst/>
          </a:prstGeom>
          <a:ln w="12700">
            <a:miter lim="400000"/>
          </a:ln>
        </p:spPr>
        <p:txBody>
          <a:bodyPr lIns="45719" rIns="45719">
            <a:spAutoFit/>
          </a:bodyPr>
          <a:lstStyle>
            <a:lvl1pPr>
              <a:lnSpc>
                <a:spcPct val="130000"/>
              </a:lnSpc>
              <a:defRPr>
                <a:solidFill>
                  <a:srgbClr val="4285F7"/>
                </a:solidFill>
                <a:latin typeface="Arial" panose="020B0604020202020204"/>
                <a:ea typeface="Arial" panose="020B0604020202020204"/>
                <a:cs typeface="Arial" panose="020B0604020202020204"/>
                <a:sym typeface="Arial" panose="020B0604020202020204"/>
              </a:defRPr>
            </a:lvl1pPr>
          </a:lstStyle>
          <a:p>
            <a:r>
              <a:rPr dirty="0"/>
              <a:t>Directory</a:t>
            </a:r>
          </a:p>
        </p:txBody>
      </p:sp>
    </p:spTree>
    <p:extLst>
      <p:ext uri="{BB962C8B-B14F-4D97-AF65-F5344CB8AC3E}">
        <p14:creationId xmlns:p14="http://schemas.microsoft.com/office/powerpoint/2010/main" val="384988351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1000"/>
                                        <p:tgtEl>
                                          <p:spTgt spid="41"/>
                                        </p:tgtEl>
                                      </p:cBhvr>
                                    </p:animEffect>
                                    <p:anim calcmode="lin" valueType="num">
                                      <p:cBhvr>
                                        <p:cTn id="22" dur="1000" fill="hold"/>
                                        <p:tgtEl>
                                          <p:spTgt spid="41"/>
                                        </p:tgtEl>
                                        <p:attrNameLst>
                                          <p:attrName>ppt_x</p:attrName>
                                        </p:attrNameLst>
                                      </p:cBhvr>
                                      <p:tavLst>
                                        <p:tav tm="0">
                                          <p:val>
                                            <p:strVal val="#ppt_x"/>
                                          </p:val>
                                        </p:tav>
                                        <p:tav tm="100000">
                                          <p:val>
                                            <p:strVal val="#ppt_x"/>
                                          </p:val>
                                        </p:tav>
                                      </p:tavLst>
                                    </p:anim>
                                    <p:anim calcmode="lin" valueType="num">
                                      <p:cBhvr>
                                        <p:cTn id="2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1000"/>
                                        <p:tgtEl>
                                          <p:spTgt spid="45"/>
                                        </p:tgtEl>
                                      </p:cBhvr>
                                    </p:animEffect>
                                    <p:anim calcmode="lin" valueType="num">
                                      <p:cBhvr>
                                        <p:cTn id="29" dur="1000" fill="hold"/>
                                        <p:tgtEl>
                                          <p:spTgt spid="45"/>
                                        </p:tgtEl>
                                        <p:attrNameLst>
                                          <p:attrName>ppt_x</p:attrName>
                                        </p:attrNameLst>
                                      </p:cBhvr>
                                      <p:tavLst>
                                        <p:tav tm="0">
                                          <p:val>
                                            <p:strVal val="#ppt_x"/>
                                          </p:val>
                                        </p:tav>
                                        <p:tav tm="100000">
                                          <p:val>
                                            <p:strVal val="#ppt_x"/>
                                          </p:val>
                                        </p:tav>
                                      </p:tavLst>
                                    </p:anim>
                                    <p:anim calcmode="lin" valueType="num">
                                      <p:cBhvr>
                                        <p:cTn id="30"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1000"/>
                                        <p:tgtEl>
                                          <p:spTgt spid="49"/>
                                        </p:tgtEl>
                                      </p:cBhvr>
                                    </p:animEffect>
                                    <p:anim calcmode="lin" valueType="num">
                                      <p:cBhvr>
                                        <p:cTn id="36" dur="1000" fill="hold"/>
                                        <p:tgtEl>
                                          <p:spTgt spid="49"/>
                                        </p:tgtEl>
                                        <p:attrNameLst>
                                          <p:attrName>ppt_x</p:attrName>
                                        </p:attrNameLst>
                                      </p:cBhvr>
                                      <p:tavLst>
                                        <p:tav tm="0">
                                          <p:val>
                                            <p:strVal val="#ppt_x"/>
                                          </p:val>
                                        </p:tav>
                                        <p:tav tm="100000">
                                          <p:val>
                                            <p:strVal val="#ppt_x"/>
                                          </p:val>
                                        </p:tav>
                                      </p:tavLst>
                                    </p:anim>
                                    <p:anim calcmode="lin" valueType="num">
                                      <p:cBhvr>
                                        <p:cTn id="37"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1000"/>
                                        <p:tgtEl>
                                          <p:spTgt spid="53"/>
                                        </p:tgtEl>
                                      </p:cBhvr>
                                    </p:animEffect>
                                    <p:anim calcmode="lin" valueType="num">
                                      <p:cBhvr>
                                        <p:cTn id="43" dur="1000" fill="hold"/>
                                        <p:tgtEl>
                                          <p:spTgt spid="53"/>
                                        </p:tgtEl>
                                        <p:attrNameLst>
                                          <p:attrName>ppt_x</p:attrName>
                                        </p:attrNameLst>
                                      </p:cBhvr>
                                      <p:tavLst>
                                        <p:tav tm="0">
                                          <p:val>
                                            <p:strVal val="#ppt_x"/>
                                          </p:val>
                                        </p:tav>
                                        <p:tav tm="100000">
                                          <p:val>
                                            <p:strVal val="#ppt_x"/>
                                          </p:val>
                                        </p:tav>
                                      </p:tavLst>
                                    </p:anim>
                                    <p:anim calcmode="lin" valueType="num">
                                      <p:cBhvr>
                                        <p:cTn id="4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1000"/>
                                        <p:tgtEl>
                                          <p:spTgt spid="57"/>
                                        </p:tgtEl>
                                      </p:cBhvr>
                                    </p:animEffect>
                                    <p:anim calcmode="lin" valueType="num">
                                      <p:cBhvr>
                                        <p:cTn id="50" dur="1000" fill="hold"/>
                                        <p:tgtEl>
                                          <p:spTgt spid="57"/>
                                        </p:tgtEl>
                                        <p:attrNameLst>
                                          <p:attrName>ppt_x</p:attrName>
                                        </p:attrNameLst>
                                      </p:cBhvr>
                                      <p:tavLst>
                                        <p:tav tm="0">
                                          <p:val>
                                            <p:strVal val="#ppt_x"/>
                                          </p:val>
                                        </p:tav>
                                        <p:tav tm="100000">
                                          <p:val>
                                            <p:strVal val="#ppt_x"/>
                                          </p:val>
                                        </p:tav>
                                      </p:tavLst>
                                    </p:anim>
                                    <p:anim calcmode="lin" valueType="num">
                                      <p:cBhvr>
                                        <p:cTn id="51"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8"/>
          <p:cNvSpPr/>
          <p:nvPr/>
        </p:nvSpPr>
        <p:spPr>
          <a:xfrm>
            <a:off x="755576" y="764704"/>
            <a:ext cx="2477868" cy="400110"/>
          </a:xfrm>
          <a:prstGeom prst="rect">
            <a:avLst/>
          </a:prstGeom>
          <a:ln w="12700">
            <a:miter lim="400000"/>
          </a:ln>
        </p:spPr>
        <p:txBody>
          <a:bodyPr wrap="square" lIns="45719" rIns="45719" anchor="ctr">
            <a:spAutoFit/>
          </a:bodyPr>
          <a:lstStyle>
            <a:lvl1pPr>
              <a:defRPr sz="24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endParaRPr sz="2000" dirty="0"/>
          </a:p>
        </p:txBody>
      </p:sp>
      <p:sp>
        <p:nvSpPr>
          <p:cNvPr id="4" name="Shape 109"/>
          <p:cNvSpPr/>
          <p:nvPr/>
        </p:nvSpPr>
        <p:spPr>
          <a:xfrm>
            <a:off x="107504" y="621671"/>
            <a:ext cx="986542" cy="584775"/>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smtClean="0"/>
              <a:t>3.1</a:t>
            </a:r>
            <a:r>
              <a:rPr dirty="0" smtClean="0"/>
              <a:t>/</a:t>
            </a:r>
            <a:endParaRPr dirty="0"/>
          </a:p>
        </p:txBody>
      </p:sp>
      <p:sp>
        <p:nvSpPr>
          <p:cNvPr id="7" name="MH_SubTitle_2"/>
          <p:cNvSpPr>
            <a:spLocks/>
          </p:cNvSpPr>
          <p:nvPr>
            <p:custDataLst>
              <p:tags r:id="rId1"/>
            </p:custDataLst>
          </p:nvPr>
        </p:nvSpPr>
        <p:spPr bwMode="auto">
          <a:xfrm>
            <a:off x="4371156" y="1671141"/>
            <a:ext cx="3839790" cy="431800"/>
          </a:xfrm>
          <a:custGeom>
            <a:avLst/>
            <a:gdLst>
              <a:gd name="T0" fmla="*/ 27351 w 3275513"/>
              <a:gd name="T1" fmla="*/ 0 h 431880"/>
              <a:gd name="T2" fmla="*/ 3056304 w 3275513"/>
              <a:gd name="T3" fmla="*/ 0 h 431880"/>
              <a:gd name="T4" fmla="*/ 3272013 w 3275513"/>
              <a:gd name="T5" fmla="*/ 215660 h 431880"/>
              <a:gd name="T6" fmla="*/ 3056304 w 3275513"/>
              <a:gd name="T7" fmla="*/ 431320 h 431880"/>
              <a:gd name="T8" fmla="*/ 872500 w 3275513"/>
              <a:gd name="T9" fmla="*/ 431320 h 431880"/>
              <a:gd name="T10" fmla="*/ 803394 w 3275513"/>
              <a:gd name="T11" fmla="*/ 355306 h 431880"/>
              <a:gd name="T12" fmla="*/ 69474 w 3275513"/>
              <a:gd name="T13" fmla="*/ 6265 h 431880"/>
              <a:gd name="T14" fmla="*/ 0 w 3275513"/>
              <a:gd name="T15" fmla="*/ 2753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rgbClr val="02A0D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rmAutofit fontScale="92500"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a:lnSpc>
                <a:spcPct val="120000"/>
              </a:lnSpc>
              <a:spcBef>
                <a:spcPct val="0"/>
              </a:spcBef>
              <a:buNone/>
              <a:defRPr/>
            </a:pPr>
            <a:r>
              <a:rPr lang="zh-CN" altLang="zh-CN" sz="2000" dirty="0">
                <a:latin typeface="黑体" panose="02010609060101010101" pitchFamily="49" charset="-122"/>
                <a:ea typeface="黑体" panose="02010609060101010101" pitchFamily="49" charset="-122"/>
              </a:rPr>
              <a:t>第三</a:t>
            </a:r>
            <a:r>
              <a:rPr lang="zh-CN" altLang="zh-CN" sz="2000" dirty="0" smtClean="0">
                <a:latin typeface="黑体" panose="02010609060101010101" pitchFamily="49" charset="-122"/>
                <a:ea typeface="黑体" panose="02010609060101010101" pitchFamily="49" charset="-122"/>
              </a:rPr>
              <a:t>方机构</a:t>
            </a:r>
            <a:r>
              <a:rPr lang="zh-CN" altLang="zh-CN" sz="2000" dirty="0">
                <a:latin typeface="黑体" panose="02010609060101010101" pitchFamily="49" charset="-122"/>
                <a:ea typeface="黑体" panose="02010609060101010101" pitchFamily="49" charset="-122"/>
              </a:rPr>
              <a:t>信息推荐平台</a:t>
            </a:r>
            <a:endParaRPr lang="zh-CN" altLang="en-US" sz="2000" dirty="0" smtClean="0">
              <a:solidFill>
                <a:srgbClr val="FFFFFF"/>
              </a:solidFill>
              <a:latin typeface="黑体" panose="02010609060101010101" pitchFamily="49" charset="-122"/>
              <a:ea typeface="黑体" panose="02010609060101010101" pitchFamily="49" charset="-122"/>
            </a:endParaRPr>
          </a:p>
        </p:txBody>
      </p:sp>
      <p:sp>
        <p:nvSpPr>
          <p:cNvPr id="8" name="MH_SubTitle_1"/>
          <p:cNvSpPr>
            <a:spLocks/>
          </p:cNvSpPr>
          <p:nvPr>
            <p:custDataLst>
              <p:tags r:id="rId2"/>
            </p:custDataLst>
          </p:nvPr>
        </p:nvSpPr>
        <p:spPr bwMode="auto">
          <a:xfrm>
            <a:off x="650107" y="3668216"/>
            <a:ext cx="3665488" cy="431800"/>
          </a:xfrm>
          <a:custGeom>
            <a:avLst/>
            <a:gdLst>
              <a:gd name="T0" fmla="*/ 216164 w 3279285"/>
              <a:gd name="T1" fmla="*/ 0 h 431880"/>
              <a:gd name="T2" fmla="*/ 2355494 w 3279285"/>
              <a:gd name="T3" fmla="*/ 0 h 431880"/>
              <a:gd name="T4" fmla="*/ 2424741 w 3279285"/>
              <a:gd name="T5" fmla="*/ 76016 h 431880"/>
              <a:gd name="T6" fmla="*/ 3160214 w 3279285"/>
              <a:gd name="T7" fmla="*/ 425056 h 431880"/>
              <a:gd name="T8" fmla="*/ 3282715 w 3279285"/>
              <a:gd name="T9" fmla="*/ 431229 h 431880"/>
              <a:gd name="T10" fmla="*/ 3281805 w 3279285"/>
              <a:gd name="T11" fmla="*/ 431320 h 431880"/>
              <a:gd name="T12" fmla="*/ 216164 w 3279285"/>
              <a:gd name="T13" fmla="*/ 431320 h 431880"/>
              <a:gd name="T14" fmla="*/ 0 w 3279285"/>
              <a:gd name="T15" fmla="*/ 215660 h 431880"/>
              <a:gd name="T16" fmla="*/ 216164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rgbClr val="02A0D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rmAutofit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buNone/>
              <a:defRPr/>
            </a:pPr>
            <a:r>
              <a:rPr lang="zh-CN" altLang="zh-CN" sz="2000" dirty="0">
                <a:latin typeface="黑体" panose="02010609060101010101" pitchFamily="49" charset="-122"/>
                <a:ea typeface="黑体" panose="02010609060101010101" pitchFamily="49" charset="-122"/>
              </a:rPr>
              <a:t>学习教育资源共享平台</a:t>
            </a:r>
            <a:endParaRPr lang="zh-CN" altLang="en-US" sz="2000" dirty="0" smtClean="0">
              <a:solidFill>
                <a:srgbClr val="FFFFFF"/>
              </a:solidFill>
              <a:latin typeface="黑体" panose="02010609060101010101" pitchFamily="49" charset="-122"/>
              <a:ea typeface="黑体" panose="02010609060101010101" pitchFamily="49" charset="-122"/>
            </a:endParaRPr>
          </a:p>
        </p:txBody>
      </p:sp>
      <p:sp>
        <p:nvSpPr>
          <p:cNvPr id="10" name="MH_Title_1"/>
          <p:cNvSpPr/>
          <p:nvPr>
            <p:custDataLst>
              <p:tags r:id="rId3"/>
            </p:custDataLst>
          </p:nvPr>
        </p:nvSpPr>
        <p:spPr>
          <a:xfrm>
            <a:off x="3245619" y="1794966"/>
            <a:ext cx="2178050" cy="2179637"/>
          </a:xfrm>
          <a:prstGeom prst="donut">
            <a:avLst>
              <a:gd name="adj" fmla="val 6327"/>
            </a:avLst>
          </a:prstGeom>
          <a:solidFill>
            <a:srgbClr val="02A0D8"/>
          </a:solidFill>
        </p:spPr>
        <p:txBody>
          <a:bodyPr lIns="0" tIns="0" rIns="0" bIns="0" anchor="ctr">
            <a:normAutofit fontScale="92500"/>
          </a:bodyPr>
          <a:lstStyle/>
          <a:p>
            <a:pPr algn="ctr" eaLnBrk="1" fontAlgn="auto" hangingPunct="1">
              <a:spcBef>
                <a:spcPts val="0"/>
              </a:spcBef>
              <a:spcAft>
                <a:spcPts val="0"/>
              </a:spcAft>
              <a:defRPr/>
            </a:pPr>
            <a:r>
              <a:rPr lang="zh-CN" altLang="en-US" sz="3200" dirty="0" smtClean="0">
                <a:solidFill>
                  <a:srgbClr val="02A0D8"/>
                </a:solidFill>
                <a:latin typeface="微软雅黑" panose="020B0503020204020204" pitchFamily="34" charset="-122"/>
                <a:ea typeface="微软雅黑" panose="020B0503020204020204" pitchFamily="34" charset="-122"/>
              </a:rPr>
              <a:t>智慧教育资源共享推荐平台</a:t>
            </a:r>
            <a:endParaRPr lang="zh-CN" altLang="en-US" sz="3200" dirty="0">
              <a:solidFill>
                <a:srgbClr val="02A0D8"/>
              </a:solidFill>
              <a:latin typeface="微软雅黑" panose="020B0503020204020204" pitchFamily="34" charset="-122"/>
              <a:ea typeface="微软雅黑" panose="020B0503020204020204" pitchFamily="34" charset="-122"/>
            </a:endParaRPr>
          </a:p>
        </p:txBody>
      </p:sp>
      <p:sp>
        <p:nvSpPr>
          <p:cNvPr id="13" name="MH_Text_1"/>
          <p:cNvSpPr>
            <a:spLocks noChangeArrowheads="1"/>
          </p:cNvSpPr>
          <p:nvPr>
            <p:custDataLst>
              <p:tags r:id="rId4"/>
            </p:custDataLst>
          </p:nvPr>
        </p:nvSpPr>
        <p:spPr bwMode="auto">
          <a:xfrm>
            <a:off x="899592" y="1669553"/>
            <a:ext cx="2376263"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4000" rIns="180000" bIns="144000" anchor="b">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a:lnSpc>
                <a:spcPct val="150000"/>
              </a:lnSpc>
              <a:defRPr/>
            </a:pPr>
            <a:r>
              <a:rPr lang="zh-CN" altLang="zh-CN" dirty="0" smtClean="0">
                <a:latin typeface="黑体" panose="02010609060101010101" pitchFamily="49" charset="-122"/>
                <a:ea typeface="黑体" panose="02010609060101010101" pitchFamily="49" charset="-122"/>
              </a:rPr>
              <a:t>自由</a:t>
            </a:r>
            <a:r>
              <a:rPr lang="zh-CN" altLang="zh-CN" dirty="0">
                <a:latin typeface="黑体" panose="02010609060101010101" pitchFamily="49" charset="-122"/>
                <a:ea typeface="黑体" panose="02010609060101010101" pitchFamily="49" charset="-122"/>
              </a:rPr>
              <a:t>学习</a:t>
            </a:r>
            <a:r>
              <a:rPr lang="zh-CN" altLang="zh-CN" dirty="0" smtClean="0">
                <a:latin typeface="黑体" panose="02010609060101010101" pitchFamily="49" charset="-122"/>
                <a:ea typeface="黑体" panose="02010609060101010101" pitchFamily="49" charset="-122"/>
              </a:rPr>
              <a:t>者</a:t>
            </a:r>
            <a:endParaRPr lang="en-US" altLang="zh-CN" dirty="0" smtClean="0">
              <a:latin typeface="黑体" panose="02010609060101010101" pitchFamily="49" charset="-122"/>
              <a:ea typeface="黑体" panose="02010609060101010101" pitchFamily="49" charset="-122"/>
            </a:endParaRPr>
          </a:p>
          <a:p>
            <a:pPr marL="285750" indent="-285750" algn="just">
              <a:lnSpc>
                <a:spcPct val="150000"/>
              </a:lnSpc>
              <a:buFont typeface="Wingdings" panose="05000000000000000000" pitchFamily="2" charset="2"/>
              <a:buChar char="ü"/>
              <a:defRPr/>
            </a:pPr>
            <a:r>
              <a:rPr lang="zh-CN" altLang="zh-CN" dirty="0" smtClean="0">
                <a:latin typeface="黑体" panose="02010609060101010101" pitchFamily="49" charset="-122"/>
                <a:ea typeface="黑体" panose="02010609060101010101" pitchFamily="49" charset="-122"/>
              </a:rPr>
              <a:t>分析</a:t>
            </a:r>
            <a:r>
              <a:rPr lang="zh-CN" altLang="zh-CN" dirty="0">
                <a:latin typeface="黑体" panose="02010609060101010101" pitchFamily="49" charset="-122"/>
                <a:ea typeface="黑体" panose="02010609060101010101" pitchFamily="49" charset="-122"/>
              </a:rPr>
              <a:t>用户搜索</a:t>
            </a:r>
            <a:r>
              <a:rPr lang="zh-CN" altLang="zh-CN" dirty="0" smtClean="0">
                <a:latin typeface="黑体" panose="02010609060101010101" pitchFamily="49" charset="-122"/>
                <a:ea typeface="黑体" panose="02010609060101010101" pitchFamily="49" charset="-122"/>
              </a:rPr>
              <a:t>数据</a:t>
            </a:r>
            <a:endParaRPr lang="en-US" altLang="zh-CN" dirty="0" smtClean="0">
              <a:latin typeface="黑体" panose="02010609060101010101" pitchFamily="49" charset="-122"/>
              <a:ea typeface="黑体" panose="02010609060101010101" pitchFamily="49" charset="-122"/>
            </a:endParaRPr>
          </a:p>
          <a:p>
            <a:pPr marL="285750" indent="-285750" algn="just">
              <a:lnSpc>
                <a:spcPct val="150000"/>
              </a:lnSpc>
              <a:buFont typeface="Wingdings" panose="05000000000000000000" pitchFamily="2" charset="2"/>
              <a:buChar char="ü"/>
              <a:defRPr/>
            </a:pPr>
            <a:r>
              <a:rPr lang="zh-CN" altLang="zh-CN" dirty="0" smtClean="0">
                <a:latin typeface="黑体" panose="02010609060101010101" pitchFamily="49" charset="-122"/>
                <a:ea typeface="黑体" panose="02010609060101010101" pitchFamily="49" charset="-122"/>
              </a:rPr>
              <a:t>引导</a:t>
            </a:r>
            <a:r>
              <a:rPr lang="zh-CN" altLang="zh-CN" dirty="0">
                <a:latin typeface="黑体" panose="02010609060101010101" pitchFamily="49" charset="-122"/>
                <a:ea typeface="黑体" panose="02010609060101010101" pitchFamily="49" charset="-122"/>
              </a:rPr>
              <a:t>用户</a:t>
            </a:r>
            <a:r>
              <a:rPr lang="zh-CN" altLang="zh-CN" dirty="0" smtClean="0">
                <a:latin typeface="黑体" panose="02010609060101010101" pitchFamily="49" charset="-122"/>
                <a:ea typeface="黑体" panose="02010609060101010101" pitchFamily="49" charset="-122"/>
              </a:rPr>
              <a:t>学习</a:t>
            </a:r>
            <a:endParaRPr lang="en-US" altLang="zh-CN" dirty="0" smtClean="0">
              <a:latin typeface="黑体" panose="02010609060101010101" pitchFamily="49" charset="-122"/>
              <a:ea typeface="黑体" panose="02010609060101010101" pitchFamily="49" charset="-122"/>
            </a:endParaRPr>
          </a:p>
          <a:p>
            <a:pPr marL="285750" indent="-285750" algn="just">
              <a:lnSpc>
                <a:spcPct val="150000"/>
              </a:lnSpc>
              <a:buFont typeface="Wingdings" panose="05000000000000000000" pitchFamily="2" charset="2"/>
              <a:buChar char="ü"/>
              <a:defRPr/>
            </a:pPr>
            <a:r>
              <a:rPr lang="zh-CN" altLang="zh-CN" dirty="0" smtClean="0">
                <a:latin typeface="黑体" panose="02010609060101010101" pitchFamily="49" charset="-122"/>
                <a:ea typeface="黑体" panose="02010609060101010101" pitchFamily="49" charset="-122"/>
              </a:rPr>
              <a:t>扩大</a:t>
            </a:r>
            <a:r>
              <a:rPr lang="zh-CN" altLang="zh-CN" dirty="0">
                <a:latin typeface="黑体" panose="02010609060101010101" pitchFamily="49" charset="-122"/>
                <a:ea typeface="黑体" panose="02010609060101010101" pitchFamily="49" charset="-122"/>
              </a:rPr>
              <a:t>其资源</a:t>
            </a:r>
            <a:r>
              <a:rPr lang="zh-CN" altLang="zh-CN" dirty="0" smtClean="0">
                <a:latin typeface="黑体" panose="02010609060101010101" pitchFamily="49" charset="-122"/>
                <a:ea typeface="黑体" panose="02010609060101010101" pitchFamily="49" charset="-122"/>
              </a:rPr>
              <a:t>需求</a:t>
            </a:r>
            <a:endParaRPr lang="en-US" altLang="zh-CN" dirty="0" smtClean="0">
              <a:solidFill>
                <a:schemeClr val="tx1">
                  <a:lumMod val="50000"/>
                  <a:lumOff val="50000"/>
                </a:schemeClr>
              </a:solidFill>
              <a:latin typeface="黑体" panose="02010609060101010101" pitchFamily="49" charset="-122"/>
              <a:ea typeface="黑体" panose="02010609060101010101" pitchFamily="49" charset="-122"/>
            </a:endParaRPr>
          </a:p>
        </p:txBody>
      </p:sp>
      <p:sp>
        <p:nvSpPr>
          <p:cNvPr id="14" name="MH_Text_2"/>
          <p:cNvSpPr>
            <a:spLocks noChangeArrowheads="1"/>
          </p:cNvSpPr>
          <p:nvPr>
            <p:custDataLst>
              <p:tags r:id="rId5"/>
            </p:custDataLst>
          </p:nvPr>
        </p:nvSpPr>
        <p:spPr bwMode="auto">
          <a:xfrm>
            <a:off x="5423669" y="2083892"/>
            <a:ext cx="3252787" cy="2497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144000" rIns="0" bIns="144000">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a:lnSpc>
                <a:spcPct val="150000"/>
              </a:lnSpc>
              <a:defRPr/>
            </a:pPr>
            <a:r>
              <a:rPr lang="zh-CN" altLang="zh-CN" dirty="0" smtClean="0">
                <a:latin typeface="黑体" panose="02010609060101010101" pitchFamily="49" charset="-122"/>
                <a:ea typeface="黑体" panose="02010609060101010101" pitchFamily="49" charset="-122"/>
              </a:rPr>
              <a:t>有</a:t>
            </a:r>
            <a:r>
              <a:rPr lang="zh-CN" altLang="zh-CN" dirty="0">
                <a:latin typeface="黑体" panose="02010609060101010101" pitchFamily="49" charset="-122"/>
                <a:ea typeface="黑体" panose="02010609060101010101" pitchFamily="49" charset="-122"/>
              </a:rPr>
              <a:t>培训需求的</a:t>
            </a:r>
            <a:r>
              <a:rPr lang="zh-CN" altLang="zh-CN" dirty="0" smtClean="0">
                <a:latin typeface="黑体" panose="02010609060101010101" pitchFamily="49" charset="-122"/>
                <a:ea typeface="黑体" panose="02010609060101010101" pitchFamily="49" charset="-122"/>
              </a:rPr>
              <a:t>用户</a:t>
            </a:r>
            <a:endParaRPr lang="en-US" altLang="zh-CN" dirty="0" smtClean="0">
              <a:latin typeface="黑体" panose="02010609060101010101" pitchFamily="49" charset="-122"/>
              <a:ea typeface="黑体" panose="02010609060101010101" pitchFamily="49" charset="-122"/>
            </a:endParaRPr>
          </a:p>
          <a:p>
            <a:pPr marL="285750" indent="-285750" algn="just">
              <a:lnSpc>
                <a:spcPct val="150000"/>
              </a:lnSpc>
              <a:buFont typeface="Wingdings" panose="05000000000000000000" pitchFamily="2" charset="2"/>
              <a:buChar char="ü"/>
              <a:defRPr/>
            </a:pPr>
            <a:r>
              <a:rPr lang="zh-CN" altLang="zh-CN" dirty="0" smtClean="0">
                <a:latin typeface="黑体" panose="02010609060101010101" pitchFamily="49" charset="-122"/>
                <a:ea typeface="黑体" panose="02010609060101010101" pitchFamily="49" charset="-122"/>
              </a:rPr>
              <a:t>预留</a:t>
            </a:r>
            <a:r>
              <a:rPr lang="zh-CN" altLang="zh-CN" dirty="0">
                <a:latin typeface="黑体" panose="02010609060101010101" pitchFamily="49" charset="-122"/>
                <a:ea typeface="黑体" panose="02010609060101010101" pitchFamily="49" charset="-122"/>
              </a:rPr>
              <a:t>第三方培训机构</a:t>
            </a:r>
            <a:r>
              <a:rPr lang="zh-CN" altLang="zh-CN" dirty="0" smtClean="0">
                <a:latin typeface="黑体" panose="02010609060101010101" pitchFamily="49" charset="-122"/>
                <a:ea typeface="黑体" panose="02010609060101010101" pitchFamily="49" charset="-122"/>
              </a:rPr>
              <a:t>接口</a:t>
            </a:r>
            <a:endParaRPr lang="en-US" altLang="zh-CN" dirty="0" smtClean="0">
              <a:latin typeface="黑体" panose="02010609060101010101" pitchFamily="49" charset="-122"/>
              <a:ea typeface="黑体" panose="02010609060101010101" pitchFamily="49" charset="-122"/>
            </a:endParaRPr>
          </a:p>
          <a:p>
            <a:pPr marL="285750" indent="-285750" algn="just">
              <a:lnSpc>
                <a:spcPct val="150000"/>
              </a:lnSpc>
              <a:buFont typeface="Wingdings" panose="05000000000000000000" pitchFamily="2" charset="2"/>
              <a:buChar char="ü"/>
              <a:defRPr/>
            </a:pPr>
            <a:r>
              <a:rPr lang="zh-CN" altLang="zh-CN" dirty="0" smtClean="0">
                <a:latin typeface="黑体" panose="02010609060101010101" pitchFamily="49" charset="-122"/>
                <a:ea typeface="黑体" panose="02010609060101010101" pitchFamily="49" charset="-122"/>
              </a:rPr>
              <a:t>基于</a:t>
            </a:r>
            <a:r>
              <a:rPr lang="zh-CN" altLang="zh-CN" dirty="0">
                <a:latin typeface="黑体" panose="02010609060101010101" pitchFamily="49" charset="-122"/>
                <a:ea typeface="黑体" panose="02010609060101010101" pitchFamily="49" charset="-122"/>
              </a:rPr>
              <a:t>用户的搜索行为，为其推荐合适的培训</a:t>
            </a:r>
            <a:r>
              <a:rPr lang="zh-CN" altLang="zh-CN" dirty="0" smtClean="0">
                <a:latin typeface="黑体" panose="02010609060101010101" pitchFamily="49" charset="-122"/>
                <a:ea typeface="黑体" panose="02010609060101010101" pitchFamily="49" charset="-122"/>
              </a:rPr>
              <a:t>机构</a:t>
            </a:r>
            <a:endParaRPr lang="en-US" altLang="zh-CN" dirty="0" smtClean="0">
              <a:latin typeface="黑体" panose="02010609060101010101" pitchFamily="49" charset="-122"/>
              <a:ea typeface="黑体" panose="02010609060101010101" pitchFamily="49" charset="-122"/>
            </a:endParaRPr>
          </a:p>
          <a:p>
            <a:pPr marL="285750" indent="-285750" algn="just">
              <a:lnSpc>
                <a:spcPct val="150000"/>
              </a:lnSpc>
              <a:buFont typeface="Wingdings" panose="05000000000000000000" pitchFamily="2" charset="2"/>
              <a:buChar char="ü"/>
              <a:defRPr/>
            </a:pPr>
            <a:r>
              <a:rPr lang="zh-CN" altLang="zh-CN" dirty="0" smtClean="0">
                <a:latin typeface="黑体" panose="02010609060101010101" pitchFamily="49" charset="-122"/>
                <a:ea typeface="黑体" panose="02010609060101010101" pitchFamily="49" charset="-122"/>
              </a:rPr>
              <a:t>引入</a:t>
            </a:r>
            <a:r>
              <a:rPr lang="zh-CN" altLang="zh-CN" dirty="0">
                <a:latin typeface="黑体" panose="02010609060101010101" pitchFamily="49" charset="-122"/>
                <a:ea typeface="黑体" panose="02010609060101010101" pitchFamily="49" charset="-122"/>
              </a:rPr>
              <a:t>地图机制，将培训资源通过地图直观展示</a:t>
            </a:r>
            <a:r>
              <a:rPr lang="zh-CN" altLang="zh-CN" dirty="0" smtClean="0">
                <a:latin typeface="黑体" panose="02010609060101010101" pitchFamily="49" charset="-122"/>
                <a:ea typeface="黑体" panose="02010609060101010101" pitchFamily="49" charset="-122"/>
              </a:rPr>
              <a:t>出来</a:t>
            </a:r>
            <a:endParaRPr lang="zh-CN" altLang="en-US" dirty="0" smtClean="0">
              <a:solidFill>
                <a:schemeClr val="tx1">
                  <a:lumMod val="50000"/>
                  <a:lumOff val="50000"/>
                </a:schemeClr>
              </a:solidFill>
              <a:latin typeface="黑体" panose="02010609060101010101" pitchFamily="49" charset="-122"/>
              <a:ea typeface="黑体" panose="02010609060101010101" pitchFamily="49" charset="-122"/>
            </a:endParaRPr>
          </a:p>
        </p:txBody>
      </p:sp>
      <p:sp>
        <p:nvSpPr>
          <p:cNvPr id="2" name="矩形 1"/>
          <p:cNvSpPr/>
          <p:nvPr/>
        </p:nvSpPr>
        <p:spPr>
          <a:xfrm>
            <a:off x="107504" y="5050639"/>
            <a:ext cx="8928992" cy="1131079"/>
          </a:xfrm>
          <a:prstGeom prst="rect">
            <a:avLst/>
          </a:prstGeom>
        </p:spPr>
        <p:txBody>
          <a:bodyPr wrap="square">
            <a:spAutoFit/>
          </a:bodyPr>
          <a:lstStyle/>
          <a:p>
            <a:pPr indent="304800" algn="just">
              <a:lnSpc>
                <a:spcPct val="125000"/>
              </a:lnSpc>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智慧教育资源共享推荐平台以</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共享</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和</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个性化推荐</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为核心，打造教育资源平台，主要用户群体为有学习和提升需求的人群，通过大量的教育资源和个性化的推荐减少用户查找资源的时间，同时建立用户的知识体系，提升其学习效率。</a:t>
            </a:r>
            <a:endParaRPr lang="zh-CN" altLang="zh-CN" sz="14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755576" y="664240"/>
            <a:ext cx="3755464" cy="892552"/>
          </a:xfrm>
          <a:prstGeom prst="rect">
            <a:avLst/>
          </a:prstGeom>
          <a:noFill/>
        </p:spPr>
        <p:txBody>
          <a:bodyPr wrap="square" rtlCol="0">
            <a:spAutoFit/>
          </a:bodyPr>
          <a:lstStyle/>
          <a:p>
            <a:pPr defTabSz="1218565"/>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产品市场前景</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a:p>
            <a:pPr defTabSz="1218565"/>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4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市场定位</a:t>
            </a:r>
            <a:endParaRPr lang="zh-CN" altLang="en-US" sz="24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81264171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8"/>
          <p:cNvSpPr/>
          <p:nvPr/>
        </p:nvSpPr>
        <p:spPr>
          <a:xfrm>
            <a:off x="755576" y="764704"/>
            <a:ext cx="2477868" cy="400110"/>
          </a:xfrm>
          <a:prstGeom prst="rect">
            <a:avLst/>
          </a:prstGeom>
          <a:ln w="12700">
            <a:miter lim="400000"/>
          </a:ln>
        </p:spPr>
        <p:txBody>
          <a:bodyPr wrap="square" lIns="45719" rIns="45719" anchor="ctr">
            <a:spAutoFit/>
          </a:bodyPr>
          <a:lstStyle>
            <a:lvl1pPr>
              <a:defRPr sz="24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endParaRPr sz="2000" dirty="0"/>
          </a:p>
        </p:txBody>
      </p:sp>
      <p:sp>
        <p:nvSpPr>
          <p:cNvPr id="4" name="Shape 109"/>
          <p:cNvSpPr/>
          <p:nvPr/>
        </p:nvSpPr>
        <p:spPr>
          <a:xfrm>
            <a:off x="107504" y="621671"/>
            <a:ext cx="986542" cy="584775"/>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smtClean="0"/>
              <a:t>3.2</a:t>
            </a:r>
            <a:r>
              <a:rPr dirty="0" smtClean="0"/>
              <a:t>/</a:t>
            </a:r>
            <a:endParaRPr dirty="0"/>
          </a:p>
        </p:txBody>
      </p:sp>
      <p:sp>
        <p:nvSpPr>
          <p:cNvPr id="5" name="MH_Other_1"/>
          <p:cNvSpPr/>
          <p:nvPr>
            <p:custDataLst>
              <p:tags r:id="rId1"/>
            </p:custDataLst>
          </p:nvPr>
        </p:nvSpPr>
        <p:spPr>
          <a:xfrm>
            <a:off x="4738688" y="2162894"/>
            <a:ext cx="1273175" cy="1273175"/>
          </a:xfrm>
          <a:prstGeom prst="ellipse">
            <a:avLst/>
          </a:prstGeom>
          <a:solidFill>
            <a:srgbClr val="1EC3FE"/>
          </a:solidFill>
          <a:ln w="3175" cmpd="sng">
            <a:noFill/>
          </a:ln>
          <a:effectLst>
            <a:outerShdw blurRad="177800" dist="88900" dir="9000000" algn="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6" name="MH_SubTitle_1"/>
          <p:cNvSpPr/>
          <p:nvPr>
            <p:custDataLst>
              <p:tags r:id="rId2"/>
            </p:custDataLst>
          </p:nvPr>
        </p:nvSpPr>
        <p:spPr>
          <a:xfrm>
            <a:off x="4846411" y="2270202"/>
            <a:ext cx="1058167" cy="1058167"/>
          </a:xfrm>
          <a:prstGeom prst="ellipse">
            <a:avLst/>
          </a:prstGeom>
          <a:solidFill>
            <a:srgbClr val="FFFFFF"/>
          </a:solidFill>
          <a:ln w="12700" cmpd="sng">
            <a:noFill/>
          </a:ln>
          <a:effectLst>
            <a:innerShdw blurRad="63500" dist="50800" dir="19800000">
              <a:schemeClr val="tx1">
                <a:lumMod val="65000"/>
                <a:lumOff val="35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dirty="0" smtClean="0">
                <a:solidFill>
                  <a:srgbClr val="0187B7"/>
                </a:solidFill>
                <a:latin typeface="微软雅黑" panose="020B0503020204020204" pitchFamily="34" charset="-122"/>
                <a:ea typeface="微软雅黑" panose="020B0503020204020204" pitchFamily="34" charset="-122"/>
              </a:rPr>
              <a:t>B2B</a:t>
            </a:r>
            <a:endParaRPr lang="en-US" altLang="zh-CN" dirty="0">
              <a:solidFill>
                <a:srgbClr val="0187B7"/>
              </a:solidFill>
              <a:latin typeface="微软雅黑" panose="020B0503020204020204" pitchFamily="34" charset="-122"/>
              <a:ea typeface="微软雅黑" panose="020B0503020204020204" pitchFamily="34" charset="-122"/>
            </a:endParaRPr>
          </a:p>
        </p:txBody>
      </p:sp>
      <p:sp>
        <p:nvSpPr>
          <p:cNvPr id="7" name="MH_Other_2"/>
          <p:cNvSpPr/>
          <p:nvPr>
            <p:custDataLst>
              <p:tags r:id="rId3"/>
            </p:custDataLst>
          </p:nvPr>
        </p:nvSpPr>
        <p:spPr>
          <a:xfrm>
            <a:off x="4129088" y="3669432"/>
            <a:ext cx="1271587" cy="1273175"/>
          </a:xfrm>
          <a:prstGeom prst="ellipse">
            <a:avLst/>
          </a:prstGeom>
          <a:solidFill>
            <a:srgbClr val="1EC3FE"/>
          </a:solidFill>
          <a:ln w="3175" cmpd="sng">
            <a:noFill/>
          </a:ln>
          <a:effectLst>
            <a:outerShdw blurRad="177800" dist="88900" dir="9000000" algn="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8" name="MH_SubTitle_2"/>
          <p:cNvSpPr/>
          <p:nvPr>
            <p:custDataLst>
              <p:tags r:id="rId4"/>
            </p:custDataLst>
          </p:nvPr>
        </p:nvSpPr>
        <p:spPr>
          <a:xfrm>
            <a:off x="4235863" y="3776570"/>
            <a:ext cx="1058167" cy="1058167"/>
          </a:xfrm>
          <a:prstGeom prst="ellipse">
            <a:avLst/>
          </a:prstGeom>
          <a:solidFill>
            <a:srgbClr val="FFFFFF"/>
          </a:solidFill>
          <a:ln w="12700" cmpd="sng">
            <a:noFill/>
          </a:ln>
          <a:effectLst>
            <a:innerShdw blurRad="63500" dist="50800" dir="19800000">
              <a:schemeClr val="tx1">
                <a:lumMod val="65000"/>
                <a:lumOff val="35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dirty="0" smtClean="0">
                <a:solidFill>
                  <a:srgbClr val="0187B7"/>
                </a:solidFill>
                <a:latin typeface="微软雅黑" panose="020B0503020204020204" pitchFamily="34" charset="-122"/>
                <a:ea typeface="微软雅黑" panose="020B0503020204020204" pitchFamily="34" charset="-122"/>
              </a:rPr>
              <a:t>B2C</a:t>
            </a:r>
            <a:endParaRPr lang="en-US" altLang="zh-CN" dirty="0">
              <a:solidFill>
                <a:srgbClr val="0187B7"/>
              </a:solidFill>
              <a:latin typeface="微软雅黑" panose="020B0503020204020204" pitchFamily="34" charset="-122"/>
              <a:ea typeface="微软雅黑" panose="020B0503020204020204" pitchFamily="34" charset="-122"/>
            </a:endParaRPr>
          </a:p>
        </p:txBody>
      </p:sp>
      <p:sp>
        <p:nvSpPr>
          <p:cNvPr id="9" name="MH_Other_3"/>
          <p:cNvSpPr/>
          <p:nvPr>
            <p:custDataLst>
              <p:tags r:id="rId5"/>
            </p:custDataLst>
          </p:nvPr>
        </p:nvSpPr>
        <p:spPr>
          <a:xfrm>
            <a:off x="2339975" y="4785444"/>
            <a:ext cx="1273175" cy="1273175"/>
          </a:xfrm>
          <a:prstGeom prst="ellipse">
            <a:avLst/>
          </a:prstGeom>
          <a:solidFill>
            <a:srgbClr val="1EC3FE"/>
          </a:solidFill>
          <a:ln w="3175" cmpd="sng">
            <a:noFill/>
          </a:ln>
          <a:effectLst>
            <a:outerShdw blurRad="177800" dist="88900" dir="9000000" algn="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0" name="MH_SubTitle_3"/>
          <p:cNvSpPr/>
          <p:nvPr>
            <p:custDataLst>
              <p:tags r:id="rId6"/>
            </p:custDataLst>
          </p:nvPr>
        </p:nvSpPr>
        <p:spPr>
          <a:xfrm>
            <a:off x="2447035" y="4893402"/>
            <a:ext cx="1058167" cy="1058167"/>
          </a:xfrm>
          <a:prstGeom prst="ellipse">
            <a:avLst/>
          </a:prstGeom>
          <a:solidFill>
            <a:srgbClr val="FFFFFF"/>
          </a:solidFill>
          <a:ln w="12700" cmpd="sng">
            <a:noFill/>
          </a:ln>
          <a:effectLst>
            <a:innerShdw blurRad="63500" dist="50800" dir="19800000">
              <a:schemeClr val="tx1">
                <a:lumMod val="65000"/>
                <a:lumOff val="35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dirty="0" smtClean="0">
                <a:solidFill>
                  <a:srgbClr val="0187B7"/>
                </a:solidFill>
                <a:latin typeface="微软雅黑" panose="020B0503020204020204" pitchFamily="34" charset="-122"/>
                <a:ea typeface="微软雅黑" panose="020B0503020204020204" pitchFamily="34" charset="-122"/>
              </a:rPr>
              <a:t>B2G</a:t>
            </a:r>
            <a:endParaRPr lang="zh-CN" altLang="en-US" dirty="0">
              <a:solidFill>
                <a:srgbClr val="0187B7"/>
              </a:solidFill>
              <a:latin typeface="微软雅黑" panose="020B0503020204020204" pitchFamily="34" charset="-122"/>
              <a:ea typeface="微软雅黑" panose="020B0503020204020204" pitchFamily="34" charset="-122"/>
            </a:endParaRPr>
          </a:p>
        </p:txBody>
      </p:sp>
      <p:sp>
        <p:nvSpPr>
          <p:cNvPr id="12" name="MH_Other_4"/>
          <p:cNvSpPr/>
          <p:nvPr>
            <p:custDataLst>
              <p:tags r:id="rId7"/>
            </p:custDataLst>
          </p:nvPr>
        </p:nvSpPr>
        <p:spPr>
          <a:xfrm>
            <a:off x="4267200" y="2564532"/>
            <a:ext cx="392113" cy="392112"/>
          </a:xfrm>
          <a:prstGeom prst="ellipse">
            <a:avLst/>
          </a:prstGeom>
          <a:noFill/>
          <a:ln w="38100" cmpd="sng">
            <a:solidFill>
              <a:srgbClr val="CEF1FE"/>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3" name="MH_Other_5"/>
          <p:cNvSpPr/>
          <p:nvPr>
            <p:custDataLst>
              <p:tags r:id="rId8"/>
            </p:custDataLst>
          </p:nvPr>
        </p:nvSpPr>
        <p:spPr>
          <a:xfrm>
            <a:off x="5637213" y="3469407"/>
            <a:ext cx="279400" cy="279400"/>
          </a:xfrm>
          <a:prstGeom prst="ellipse">
            <a:avLst/>
          </a:prstGeom>
          <a:noFill/>
          <a:ln w="38100" cmpd="sng">
            <a:solidFill>
              <a:srgbClr val="83DDFD"/>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4" name="MH_Other_6"/>
          <p:cNvSpPr/>
          <p:nvPr>
            <p:custDataLst>
              <p:tags r:id="rId9"/>
            </p:custDataLst>
          </p:nvPr>
        </p:nvSpPr>
        <p:spPr>
          <a:xfrm>
            <a:off x="1955800" y="5650632"/>
            <a:ext cx="250825" cy="250825"/>
          </a:xfrm>
          <a:prstGeom prst="ellipse">
            <a:avLst/>
          </a:prstGeom>
          <a:noFill/>
          <a:ln w="38100" cmpd="sng">
            <a:solidFill>
              <a:srgbClr val="CEF1FE"/>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5" name="MH_Other_7"/>
          <p:cNvSpPr/>
          <p:nvPr>
            <p:custDataLst>
              <p:tags r:id="rId10"/>
            </p:custDataLst>
          </p:nvPr>
        </p:nvSpPr>
        <p:spPr>
          <a:xfrm>
            <a:off x="1166813" y="2002557"/>
            <a:ext cx="2478087" cy="2478087"/>
          </a:xfrm>
          <a:prstGeom prst="ellipse">
            <a:avLst/>
          </a:prstGeom>
          <a:solidFill>
            <a:srgbClr val="1EC3FE"/>
          </a:solidFill>
          <a:ln w="3175" cmpd="sng">
            <a:noFill/>
          </a:ln>
          <a:effectLst>
            <a:outerShdw blurRad="177800" dist="88900" dir="9000000" algn="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6" name="MH_Title_1"/>
          <p:cNvSpPr/>
          <p:nvPr>
            <p:custDataLst>
              <p:tags r:id="rId11"/>
            </p:custDataLst>
          </p:nvPr>
        </p:nvSpPr>
        <p:spPr>
          <a:xfrm>
            <a:off x="1339353" y="2201787"/>
            <a:ext cx="2094410" cy="2079626"/>
          </a:xfrm>
          <a:prstGeom prst="ellipse">
            <a:avLst/>
          </a:prstGeom>
          <a:solidFill>
            <a:srgbClr val="FFFFFF"/>
          </a:solidFill>
          <a:ln w="12700" cmpd="sng">
            <a:noFill/>
          </a:ln>
          <a:effectLst>
            <a:innerShdw blurRad="63500" dist="50800" dir="189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30000"/>
              </a:lnSpc>
              <a:defRPr/>
            </a:pPr>
            <a:r>
              <a:rPr lang="zh-CN" altLang="zh-CN" sz="2400" dirty="0">
                <a:solidFill>
                  <a:schemeClr val="tx1"/>
                </a:solidFill>
                <a:latin typeface="黑体" panose="02010609060101010101" pitchFamily="49" charset="-122"/>
                <a:ea typeface="黑体" panose="02010609060101010101" pitchFamily="49" charset="-122"/>
              </a:rPr>
              <a:t>多主体共享的商业生态系统</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MH_Other_8"/>
          <p:cNvSpPr/>
          <p:nvPr>
            <p:custDataLst>
              <p:tags r:id="rId12"/>
            </p:custDataLst>
          </p:nvPr>
        </p:nvSpPr>
        <p:spPr>
          <a:xfrm>
            <a:off x="817563" y="3036019"/>
            <a:ext cx="250825" cy="250825"/>
          </a:xfrm>
          <a:prstGeom prst="ellipse">
            <a:avLst/>
          </a:prstGeom>
          <a:noFill/>
          <a:ln w="38100" cmpd="sng">
            <a:solidFill>
              <a:srgbClr val="83DDFD"/>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8" name="MH_Other_9"/>
          <p:cNvSpPr/>
          <p:nvPr>
            <p:custDataLst>
              <p:tags r:id="rId13"/>
            </p:custDataLst>
          </p:nvPr>
        </p:nvSpPr>
        <p:spPr>
          <a:xfrm>
            <a:off x="827088" y="2310532"/>
            <a:ext cx="339725" cy="339725"/>
          </a:xfrm>
          <a:prstGeom prst="ellipse">
            <a:avLst/>
          </a:prstGeom>
          <a:noFill/>
          <a:ln w="38100" cmpd="sng">
            <a:solidFill>
              <a:srgbClr val="CEF1FE"/>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9" name="MH_Other_10"/>
          <p:cNvSpPr/>
          <p:nvPr>
            <p:custDataLst>
              <p:tags r:id="rId14"/>
            </p:custDataLst>
          </p:nvPr>
        </p:nvSpPr>
        <p:spPr>
          <a:xfrm>
            <a:off x="3603625" y="3893269"/>
            <a:ext cx="280988" cy="280988"/>
          </a:xfrm>
          <a:prstGeom prst="ellipse">
            <a:avLst/>
          </a:prstGeom>
          <a:noFill/>
          <a:ln w="38100" cmpd="sng">
            <a:solidFill>
              <a:srgbClr val="CEF1FE"/>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0" name="MH_Other_11"/>
          <p:cNvSpPr/>
          <p:nvPr>
            <p:custDataLst>
              <p:tags r:id="rId15"/>
            </p:custDataLst>
          </p:nvPr>
        </p:nvSpPr>
        <p:spPr>
          <a:xfrm>
            <a:off x="3382963" y="1916832"/>
            <a:ext cx="261937" cy="261937"/>
          </a:xfrm>
          <a:prstGeom prst="ellipse">
            <a:avLst/>
          </a:prstGeom>
          <a:noFill/>
          <a:ln w="38100" cmpd="sng">
            <a:solidFill>
              <a:srgbClr val="83DDFD"/>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1" name="MH_Text_1"/>
          <p:cNvSpPr txBox="1">
            <a:spLocks noChangeArrowheads="1"/>
          </p:cNvSpPr>
          <p:nvPr>
            <p:custDataLst>
              <p:tags r:id="rId16"/>
            </p:custDataLst>
          </p:nvPr>
        </p:nvSpPr>
        <p:spPr bwMode="auto">
          <a:xfrm>
            <a:off x="6034088" y="2293069"/>
            <a:ext cx="2481262"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285750" indent="-285750" eaLnBrk="1" hangingPunct="1">
              <a:lnSpc>
                <a:spcPct val="120000"/>
              </a:lnSpc>
              <a:buFont typeface="Wingdings" panose="05000000000000000000" pitchFamily="2" charset="2"/>
              <a:buChar char="Ø"/>
              <a:defRPr/>
            </a:pPr>
            <a:r>
              <a:rPr lang="zh-CN" altLang="en-US" sz="1600" dirty="0" smtClean="0">
                <a:latin typeface="黑体" panose="02010609060101010101" pitchFamily="49" charset="-122"/>
                <a:ea typeface="黑体" panose="02010609060101010101" pitchFamily="49" charset="-122"/>
              </a:rPr>
              <a:t>教育培训机构</a:t>
            </a:r>
            <a:endParaRPr lang="en-US" altLang="zh-CN" sz="1600" dirty="0" smtClean="0">
              <a:latin typeface="黑体" panose="02010609060101010101" pitchFamily="49" charset="-122"/>
              <a:ea typeface="黑体" panose="02010609060101010101" pitchFamily="49" charset="-122"/>
            </a:endParaRPr>
          </a:p>
          <a:p>
            <a:pPr marL="285750" indent="-285750" eaLnBrk="1" hangingPunct="1">
              <a:lnSpc>
                <a:spcPct val="120000"/>
              </a:lnSpc>
              <a:buFont typeface="Wingdings" panose="05000000000000000000" pitchFamily="2" charset="2"/>
              <a:buChar char="Ø"/>
              <a:defRPr/>
            </a:pPr>
            <a:r>
              <a:rPr lang="zh-CN" altLang="en-US" sz="1600" dirty="0" smtClean="0">
                <a:latin typeface="黑体" panose="02010609060101010101" pitchFamily="49" charset="-122"/>
                <a:ea typeface="黑体" panose="02010609060101010101" pitchFamily="49" charset="-122"/>
              </a:rPr>
              <a:t>需要培训的企业</a:t>
            </a:r>
            <a:endParaRPr lang="en-US" altLang="zh-CN" sz="1600" dirty="0">
              <a:latin typeface="黑体" panose="02010609060101010101" pitchFamily="49" charset="-122"/>
              <a:ea typeface="黑体" panose="02010609060101010101" pitchFamily="49" charset="-122"/>
            </a:endParaRPr>
          </a:p>
        </p:txBody>
      </p:sp>
      <p:sp>
        <p:nvSpPr>
          <p:cNvPr id="22" name="MH_Text_2"/>
          <p:cNvSpPr txBox="1">
            <a:spLocks noChangeArrowheads="1"/>
          </p:cNvSpPr>
          <p:nvPr>
            <p:custDataLst>
              <p:tags r:id="rId17"/>
            </p:custDataLst>
          </p:nvPr>
        </p:nvSpPr>
        <p:spPr bwMode="auto">
          <a:xfrm>
            <a:off x="5403850" y="3990107"/>
            <a:ext cx="24796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lnSpcReduction="10000"/>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285750" indent="-285750" eaLnBrk="1" hangingPunct="1">
              <a:lnSpc>
                <a:spcPct val="120000"/>
              </a:lnSpc>
              <a:buFont typeface="Wingdings" panose="05000000000000000000" pitchFamily="2" charset="2"/>
              <a:buChar char="Ø"/>
              <a:defRPr/>
            </a:pPr>
            <a:r>
              <a:rPr lang="zh-CN" altLang="en-US" sz="1600" dirty="0" smtClean="0">
                <a:latin typeface="黑体" panose="02010609060101010101" pitchFamily="49" charset="-122"/>
                <a:ea typeface="黑体" panose="02010609060101010101" pitchFamily="49" charset="-122"/>
              </a:rPr>
              <a:t>资源需求人员</a:t>
            </a:r>
            <a:endParaRPr lang="en-US" altLang="zh-CN" sz="1600" dirty="0" smtClean="0">
              <a:latin typeface="黑体" panose="02010609060101010101" pitchFamily="49" charset="-122"/>
              <a:ea typeface="黑体" panose="02010609060101010101" pitchFamily="49" charset="-122"/>
            </a:endParaRPr>
          </a:p>
          <a:p>
            <a:pPr marL="285750" indent="-285750" eaLnBrk="1" hangingPunct="1">
              <a:lnSpc>
                <a:spcPct val="120000"/>
              </a:lnSpc>
              <a:buFont typeface="Wingdings" panose="05000000000000000000" pitchFamily="2" charset="2"/>
              <a:buChar char="Ø"/>
              <a:defRPr/>
            </a:pPr>
            <a:r>
              <a:rPr lang="zh-CN" altLang="en-US" sz="1600" dirty="0" smtClean="0">
                <a:latin typeface="黑体" panose="02010609060101010101" pitchFamily="49" charset="-122"/>
                <a:ea typeface="黑体" panose="02010609060101010101" pitchFamily="49" charset="-122"/>
              </a:rPr>
              <a:t>培训需求人员</a:t>
            </a:r>
            <a:endParaRPr lang="en-US" altLang="zh-CN" sz="1600" dirty="0">
              <a:latin typeface="黑体" panose="02010609060101010101" pitchFamily="49" charset="-122"/>
              <a:ea typeface="黑体" panose="02010609060101010101" pitchFamily="49" charset="-122"/>
            </a:endParaRPr>
          </a:p>
        </p:txBody>
      </p:sp>
      <p:sp>
        <p:nvSpPr>
          <p:cNvPr id="23" name="MH_Text_3"/>
          <p:cNvSpPr txBox="1">
            <a:spLocks noChangeArrowheads="1"/>
          </p:cNvSpPr>
          <p:nvPr>
            <p:custDataLst>
              <p:tags r:id="rId18"/>
            </p:custDataLst>
          </p:nvPr>
        </p:nvSpPr>
        <p:spPr bwMode="auto">
          <a:xfrm>
            <a:off x="3613150" y="5152157"/>
            <a:ext cx="24796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285750" indent="-285750" eaLnBrk="1" hangingPunct="1">
              <a:lnSpc>
                <a:spcPct val="120000"/>
              </a:lnSpc>
              <a:buFont typeface="Wingdings" panose="05000000000000000000" pitchFamily="2" charset="2"/>
              <a:buChar char="Ø"/>
              <a:defRPr/>
            </a:pPr>
            <a:r>
              <a:rPr lang="zh-CN" altLang="en-US" sz="1600" dirty="0" smtClean="0">
                <a:latin typeface="黑体" panose="02010609060101010101" pitchFamily="49" charset="-122"/>
                <a:ea typeface="黑体" panose="02010609060101010101" pitchFamily="49" charset="-122"/>
              </a:rPr>
              <a:t>公共服务</a:t>
            </a:r>
            <a:endParaRPr lang="en-US" altLang="zh-CN" sz="1600" dirty="0" smtClean="0">
              <a:latin typeface="黑体" panose="02010609060101010101" pitchFamily="49" charset="-122"/>
              <a:ea typeface="黑体" panose="02010609060101010101" pitchFamily="49" charset="-122"/>
            </a:endParaRPr>
          </a:p>
          <a:p>
            <a:pPr marL="285750" indent="-285750" eaLnBrk="1" hangingPunct="1">
              <a:lnSpc>
                <a:spcPct val="120000"/>
              </a:lnSpc>
              <a:buFont typeface="Wingdings" panose="05000000000000000000" pitchFamily="2" charset="2"/>
              <a:buChar char="Ø"/>
              <a:defRPr/>
            </a:pPr>
            <a:r>
              <a:rPr lang="zh-CN" altLang="en-US" sz="1600" dirty="0" smtClean="0">
                <a:latin typeface="黑体" panose="02010609060101010101" pitchFamily="49" charset="-122"/>
                <a:ea typeface="黑体" panose="02010609060101010101" pitchFamily="49" charset="-122"/>
              </a:rPr>
              <a:t>职业技能培训</a:t>
            </a:r>
            <a:endParaRPr lang="en-US" altLang="zh-CN" sz="1600" dirty="0">
              <a:latin typeface="黑体" panose="02010609060101010101" pitchFamily="49" charset="-122"/>
              <a:ea typeface="黑体" panose="02010609060101010101" pitchFamily="49" charset="-122"/>
            </a:endParaRPr>
          </a:p>
        </p:txBody>
      </p:sp>
      <p:sp>
        <p:nvSpPr>
          <p:cNvPr id="24" name="文本框 23"/>
          <p:cNvSpPr txBox="1"/>
          <p:nvPr/>
        </p:nvSpPr>
        <p:spPr>
          <a:xfrm>
            <a:off x="755576" y="664240"/>
            <a:ext cx="3755464" cy="892552"/>
          </a:xfrm>
          <a:prstGeom prst="rect">
            <a:avLst/>
          </a:prstGeom>
          <a:noFill/>
        </p:spPr>
        <p:txBody>
          <a:bodyPr wrap="square" rtlCol="0">
            <a:spAutoFit/>
          </a:bodyPr>
          <a:lstStyle/>
          <a:p>
            <a:pPr defTabSz="1218565"/>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产品商业前景</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a:p>
            <a:pPr defTabSz="1218565"/>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4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商业模式</a:t>
            </a:r>
            <a:endParaRPr lang="zh-CN" altLang="en-US" sz="24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30404393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8"/>
          <p:cNvSpPr/>
          <p:nvPr/>
        </p:nvSpPr>
        <p:spPr>
          <a:xfrm>
            <a:off x="755576" y="764704"/>
            <a:ext cx="2477868" cy="400110"/>
          </a:xfrm>
          <a:prstGeom prst="rect">
            <a:avLst/>
          </a:prstGeom>
          <a:ln w="12700">
            <a:miter lim="400000"/>
          </a:ln>
        </p:spPr>
        <p:txBody>
          <a:bodyPr wrap="square" lIns="45719" rIns="45719" anchor="ctr">
            <a:spAutoFit/>
          </a:bodyPr>
          <a:lstStyle>
            <a:lvl1pPr>
              <a:defRPr sz="24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endParaRPr sz="2000" dirty="0"/>
          </a:p>
        </p:txBody>
      </p:sp>
      <p:sp>
        <p:nvSpPr>
          <p:cNvPr id="4" name="Shape 109"/>
          <p:cNvSpPr/>
          <p:nvPr/>
        </p:nvSpPr>
        <p:spPr>
          <a:xfrm>
            <a:off x="107504" y="621671"/>
            <a:ext cx="986542" cy="584775"/>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smtClean="0"/>
              <a:t>3.3</a:t>
            </a:r>
            <a:r>
              <a:rPr dirty="0" smtClean="0"/>
              <a:t>/</a:t>
            </a:r>
            <a:endParaRPr dirty="0"/>
          </a:p>
        </p:txBody>
      </p:sp>
      <p:sp>
        <p:nvSpPr>
          <p:cNvPr id="5" name="MH_SubTitle_1"/>
          <p:cNvSpPr/>
          <p:nvPr>
            <p:custDataLst>
              <p:tags r:id="rId1"/>
            </p:custDataLst>
          </p:nvPr>
        </p:nvSpPr>
        <p:spPr>
          <a:xfrm>
            <a:off x="1031875" y="1484785"/>
            <a:ext cx="1535113" cy="1460612"/>
          </a:xfrm>
          <a:custGeom>
            <a:avLst/>
            <a:gdLst>
              <a:gd name="connsiteX0" fmla="*/ 487973 w 975946"/>
              <a:gd name="connsiteY0" fmla="*/ 975946 h 975946"/>
              <a:gd name="connsiteX1" fmla="*/ 487973 w 975946"/>
              <a:gd name="connsiteY1" fmla="*/ 975946 h 975946"/>
              <a:gd name="connsiteX2" fmla="*/ 487973 w 975946"/>
              <a:gd name="connsiteY2" fmla="*/ 975946 h 975946"/>
              <a:gd name="connsiteX3" fmla="*/ 487974 w 975946"/>
              <a:gd name="connsiteY3" fmla="*/ 90410 h 975946"/>
              <a:gd name="connsiteX4" fmla="*/ 885537 w 975946"/>
              <a:gd name="connsiteY4" fmla="*/ 487974 h 975946"/>
              <a:gd name="connsiteX5" fmla="*/ 627207 w 975946"/>
              <a:gd name="connsiteY5" fmla="*/ 746304 h 975946"/>
              <a:gd name="connsiteX6" fmla="*/ 599882 w 975946"/>
              <a:gd name="connsiteY6" fmla="*/ 705776 h 975946"/>
              <a:gd name="connsiteX7" fmla="*/ 487974 w 975946"/>
              <a:gd name="connsiteY7" fmla="*/ 659422 h 975946"/>
              <a:gd name="connsiteX8" fmla="*/ 376066 w 975946"/>
              <a:gd name="connsiteY8" fmla="*/ 705776 h 975946"/>
              <a:gd name="connsiteX9" fmla="*/ 348741 w 975946"/>
              <a:gd name="connsiteY9" fmla="*/ 746304 h 975946"/>
              <a:gd name="connsiteX10" fmla="*/ 90410 w 975946"/>
              <a:gd name="connsiteY10" fmla="*/ 487974 h 975946"/>
              <a:gd name="connsiteX11" fmla="*/ 487973 w 975946"/>
              <a:gd name="connsiteY11" fmla="*/ 0 h 975946"/>
              <a:gd name="connsiteX12" fmla="*/ 975946 w 975946"/>
              <a:gd name="connsiteY12" fmla="*/ 487973 h 975946"/>
              <a:gd name="connsiteX13" fmla="*/ 646236 w 975946"/>
              <a:gd name="connsiteY13" fmla="*/ 817683 h 975946"/>
              <a:gd name="connsiteX14" fmla="*/ 639590 w 975946"/>
              <a:gd name="connsiteY14" fmla="*/ 784765 h 975946"/>
              <a:gd name="connsiteX15" fmla="*/ 936381 w 975946"/>
              <a:gd name="connsiteY15" fmla="*/ 487974 h 975946"/>
              <a:gd name="connsiteX16" fmla="*/ 487974 w 975946"/>
              <a:gd name="connsiteY16" fmla="*/ 39566 h 975946"/>
              <a:gd name="connsiteX17" fmla="*/ 39566 w 975946"/>
              <a:gd name="connsiteY17" fmla="*/ 487974 h 975946"/>
              <a:gd name="connsiteX18" fmla="*/ 336358 w 975946"/>
              <a:gd name="connsiteY18" fmla="*/ 784765 h 975946"/>
              <a:gd name="connsiteX19" fmla="*/ 329712 w 975946"/>
              <a:gd name="connsiteY19" fmla="*/ 817684 h 975946"/>
              <a:gd name="connsiteX20" fmla="*/ 329712 w 975946"/>
              <a:gd name="connsiteY20" fmla="*/ 817686 h 975946"/>
              <a:gd name="connsiteX21" fmla="*/ 0 w 975946"/>
              <a:gd name="connsiteY21" fmla="*/ 487973 h 97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75946" h="975946">
                <a:moveTo>
                  <a:pt x="487973" y="975946"/>
                </a:moveTo>
                <a:lnTo>
                  <a:pt x="487973" y="975946"/>
                </a:lnTo>
                <a:lnTo>
                  <a:pt x="487973" y="975946"/>
                </a:lnTo>
                <a:close/>
                <a:moveTo>
                  <a:pt x="487974" y="90410"/>
                </a:moveTo>
                <a:lnTo>
                  <a:pt x="885537" y="487974"/>
                </a:lnTo>
                <a:lnTo>
                  <a:pt x="627207" y="746304"/>
                </a:lnTo>
                <a:lnTo>
                  <a:pt x="599882" y="705776"/>
                </a:lnTo>
                <a:cubicBezTo>
                  <a:pt x="571243" y="677136"/>
                  <a:pt x="531677" y="659422"/>
                  <a:pt x="487974" y="659422"/>
                </a:cubicBezTo>
                <a:cubicBezTo>
                  <a:pt x="444271" y="659422"/>
                  <a:pt x="404706" y="677136"/>
                  <a:pt x="376066" y="705776"/>
                </a:cubicBezTo>
                <a:lnTo>
                  <a:pt x="348741" y="746304"/>
                </a:lnTo>
                <a:lnTo>
                  <a:pt x="90410" y="487974"/>
                </a:lnTo>
                <a:close/>
                <a:moveTo>
                  <a:pt x="487973" y="0"/>
                </a:moveTo>
                <a:lnTo>
                  <a:pt x="975946" y="487973"/>
                </a:lnTo>
                <a:lnTo>
                  <a:pt x="646236" y="817683"/>
                </a:lnTo>
                <a:lnTo>
                  <a:pt x="639590" y="784765"/>
                </a:lnTo>
                <a:lnTo>
                  <a:pt x="936381" y="487974"/>
                </a:lnTo>
                <a:lnTo>
                  <a:pt x="487974" y="39566"/>
                </a:lnTo>
                <a:lnTo>
                  <a:pt x="39566" y="487974"/>
                </a:lnTo>
                <a:lnTo>
                  <a:pt x="336358" y="784765"/>
                </a:lnTo>
                <a:lnTo>
                  <a:pt x="329712" y="817684"/>
                </a:lnTo>
                <a:lnTo>
                  <a:pt x="329712" y="817686"/>
                </a:lnTo>
                <a:lnTo>
                  <a:pt x="0" y="487973"/>
                </a:lnTo>
                <a:close/>
              </a:path>
            </a:pathLst>
          </a:custGeom>
          <a:solidFill>
            <a:srgbClr val="7AC6A5"/>
          </a:solidFill>
          <a:ln>
            <a:noFill/>
          </a:ln>
        </p:spPr>
        <p:style>
          <a:lnRef idx="2">
            <a:schemeClr val="accent1">
              <a:shade val="50000"/>
            </a:schemeClr>
          </a:lnRef>
          <a:fillRef idx="1">
            <a:schemeClr val="accent1"/>
          </a:fillRef>
          <a:effectRef idx="0">
            <a:schemeClr val="accent1"/>
          </a:effectRef>
          <a:fontRef idx="minor">
            <a:schemeClr val="lt1"/>
          </a:fontRef>
        </p:style>
        <p:txBody>
          <a:bodyPr bIns="180000" anchor="ctr"/>
          <a:lstStyle/>
          <a:p>
            <a:pPr algn="ctr">
              <a:defRPr/>
            </a:pPr>
            <a:r>
              <a:rPr lang="zh-CN" altLang="zh-CN" sz="2000" dirty="0">
                <a:solidFill>
                  <a:schemeClr val="tx1"/>
                </a:solidFill>
                <a:latin typeface="黑体" panose="02010609060101010101" pitchFamily="49" charset="-122"/>
                <a:ea typeface="黑体" panose="02010609060101010101" pitchFamily="49" charset="-122"/>
              </a:rPr>
              <a:t>用户付费</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MH_Other_1"/>
          <p:cNvSpPr/>
          <p:nvPr>
            <p:custDataLst>
              <p:tags r:id="rId2"/>
            </p:custDataLst>
          </p:nvPr>
        </p:nvSpPr>
        <p:spPr>
          <a:xfrm>
            <a:off x="666750" y="2591272"/>
            <a:ext cx="2265363" cy="382145"/>
          </a:xfrm>
          <a:custGeom>
            <a:avLst/>
            <a:gdLst>
              <a:gd name="connsiteX0" fmla="*/ 720001 w 1440000"/>
              <a:gd name="connsiteY0" fmla="*/ 0 h 254975"/>
              <a:gd name="connsiteX1" fmla="*/ 838697 w 1440000"/>
              <a:gd name="connsiteY1" fmla="*/ 118696 h 254975"/>
              <a:gd name="connsiteX2" fmla="*/ 803932 w 1440000"/>
              <a:gd name="connsiteY2" fmla="*/ 202627 h 254975"/>
              <a:gd name="connsiteX3" fmla="*/ 779684 w 1440000"/>
              <a:gd name="connsiteY3" fmla="*/ 218975 h 254975"/>
              <a:gd name="connsiteX4" fmla="*/ 1422000 w 1440000"/>
              <a:gd name="connsiteY4" fmla="*/ 218975 h 254975"/>
              <a:gd name="connsiteX5" fmla="*/ 1440000 w 1440000"/>
              <a:gd name="connsiteY5" fmla="*/ 236975 h 254975"/>
              <a:gd name="connsiteX6" fmla="*/ 1422000 w 1440000"/>
              <a:gd name="connsiteY6" fmla="*/ 254975 h 254975"/>
              <a:gd name="connsiteX7" fmla="*/ 18000 w 1440000"/>
              <a:gd name="connsiteY7" fmla="*/ 254975 h 254975"/>
              <a:gd name="connsiteX8" fmla="*/ 0 w 1440000"/>
              <a:gd name="connsiteY8" fmla="*/ 236975 h 254975"/>
              <a:gd name="connsiteX9" fmla="*/ 18000 w 1440000"/>
              <a:gd name="connsiteY9" fmla="*/ 218975 h 254975"/>
              <a:gd name="connsiteX10" fmla="*/ 660318 w 1440000"/>
              <a:gd name="connsiteY10" fmla="*/ 218975 h 254975"/>
              <a:gd name="connsiteX11" fmla="*/ 636070 w 1440000"/>
              <a:gd name="connsiteY11" fmla="*/ 202627 h 254975"/>
              <a:gd name="connsiteX12" fmla="*/ 601305 w 1440000"/>
              <a:gd name="connsiteY12" fmla="*/ 118696 h 254975"/>
              <a:gd name="connsiteX13" fmla="*/ 720001 w 1440000"/>
              <a:gd name="connsiteY13" fmla="*/ 0 h 25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40000" h="254975">
                <a:moveTo>
                  <a:pt x="720001" y="0"/>
                </a:moveTo>
                <a:cubicBezTo>
                  <a:pt x="785555" y="0"/>
                  <a:pt x="838697" y="53142"/>
                  <a:pt x="838697" y="118696"/>
                </a:cubicBezTo>
                <a:cubicBezTo>
                  <a:pt x="838697" y="151473"/>
                  <a:pt x="825412" y="181147"/>
                  <a:pt x="803932" y="202627"/>
                </a:cubicBezTo>
                <a:lnTo>
                  <a:pt x="779684" y="218975"/>
                </a:lnTo>
                <a:lnTo>
                  <a:pt x="1422000" y="218975"/>
                </a:lnTo>
                <a:cubicBezTo>
                  <a:pt x="1431941" y="218975"/>
                  <a:pt x="1440000" y="227034"/>
                  <a:pt x="1440000" y="236975"/>
                </a:cubicBezTo>
                <a:cubicBezTo>
                  <a:pt x="1440000" y="246916"/>
                  <a:pt x="1431941" y="254975"/>
                  <a:pt x="1422000" y="254975"/>
                </a:cubicBezTo>
                <a:lnTo>
                  <a:pt x="18000" y="254975"/>
                </a:lnTo>
                <a:cubicBezTo>
                  <a:pt x="8059" y="254975"/>
                  <a:pt x="0" y="246916"/>
                  <a:pt x="0" y="236975"/>
                </a:cubicBezTo>
                <a:cubicBezTo>
                  <a:pt x="0" y="227034"/>
                  <a:pt x="8059" y="218975"/>
                  <a:pt x="18000" y="218975"/>
                </a:cubicBezTo>
                <a:lnTo>
                  <a:pt x="660318" y="218975"/>
                </a:lnTo>
                <a:lnTo>
                  <a:pt x="636070" y="202627"/>
                </a:lnTo>
                <a:cubicBezTo>
                  <a:pt x="614591" y="181147"/>
                  <a:pt x="601305" y="151473"/>
                  <a:pt x="601305" y="118696"/>
                </a:cubicBezTo>
                <a:cubicBezTo>
                  <a:pt x="601305" y="53142"/>
                  <a:pt x="654447" y="0"/>
                  <a:pt x="720001" y="0"/>
                </a:cubicBezTo>
                <a:close/>
              </a:path>
            </a:pathLst>
          </a:custGeom>
          <a:solidFill>
            <a:srgbClr val="7AC6A5"/>
          </a:solidFill>
          <a:ln w="3175">
            <a:noFill/>
          </a:ln>
        </p:spPr>
        <p:style>
          <a:lnRef idx="2">
            <a:schemeClr val="accent1">
              <a:shade val="50000"/>
            </a:schemeClr>
          </a:lnRef>
          <a:fillRef idx="1">
            <a:schemeClr val="accent1"/>
          </a:fillRef>
          <a:effectRef idx="0">
            <a:schemeClr val="accent1"/>
          </a:effectRef>
          <a:fontRef idx="minor">
            <a:schemeClr val="lt1"/>
          </a:fontRef>
        </p:style>
        <p:txBody>
          <a:bodyPr bIns="180000" anchor="ctr"/>
          <a:lstStyle/>
          <a:p>
            <a:pPr algn="ctr" eaLnBrk="1" fontAlgn="auto" hangingPunct="1">
              <a:spcBef>
                <a:spcPts val="0"/>
              </a:spcBef>
              <a:spcAft>
                <a:spcPts val="0"/>
              </a:spcAft>
              <a:defRPr/>
            </a:pPr>
            <a:endParaRPr lang="zh-CN" altLang="en-US" sz="3200">
              <a:solidFill>
                <a:srgbClr val="FFFFFF"/>
              </a:solidFill>
              <a:ea typeface="微软雅黑" panose="020B0503020204020204" pitchFamily="34" charset="-122"/>
            </a:endParaRPr>
          </a:p>
        </p:txBody>
      </p:sp>
      <p:sp>
        <p:nvSpPr>
          <p:cNvPr id="7" name="MH_Text_1"/>
          <p:cNvSpPr/>
          <p:nvPr>
            <p:custDataLst>
              <p:tags r:id="rId3"/>
            </p:custDataLst>
          </p:nvPr>
        </p:nvSpPr>
        <p:spPr>
          <a:xfrm>
            <a:off x="666750" y="3019897"/>
            <a:ext cx="2265363" cy="2137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zh-CN" dirty="0">
                <a:solidFill>
                  <a:schemeClr val="tx1"/>
                </a:solidFill>
                <a:latin typeface="黑体" panose="02010609060101010101" pitchFamily="49" charset="-122"/>
                <a:ea typeface="黑体" panose="02010609060101010101" pitchFamily="49" charset="-122"/>
              </a:rPr>
              <a:t>用户下载资源需要积分，积分来源主要有三类：</a:t>
            </a:r>
            <a:r>
              <a:rPr lang="en-US" altLang="zh-CN" dirty="0">
                <a:solidFill>
                  <a:schemeClr val="tx1"/>
                </a:solidFill>
                <a:latin typeface="黑体" panose="02010609060101010101" pitchFamily="49" charset="-122"/>
                <a:ea typeface="黑体" panose="02010609060101010101" pitchFamily="49" charset="-122"/>
              </a:rPr>
              <a:t>1</a:t>
            </a:r>
            <a:r>
              <a:rPr lang="zh-CN" altLang="zh-CN" dirty="0">
                <a:solidFill>
                  <a:schemeClr val="tx1"/>
                </a:solidFill>
                <a:latin typeface="黑体" panose="02010609060101010101" pitchFamily="49" charset="-122"/>
                <a:ea typeface="黑体" panose="02010609060101010101" pitchFamily="49" charset="-122"/>
              </a:rPr>
              <a:t>、用户上传资源获取积分；</a:t>
            </a:r>
            <a:r>
              <a:rPr lang="en-US" altLang="zh-CN" dirty="0">
                <a:solidFill>
                  <a:schemeClr val="tx1"/>
                </a:solidFill>
                <a:latin typeface="黑体" panose="02010609060101010101" pitchFamily="49" charset="-122"/>
                <a:ea typeface="黑体" panose="02010609060101010101" pitchFamily="49" charset="-122"/>
              </a:rPr>
              <a:t>2</a:t>
            </a:r>
            <a:r>
              <a:rPr lang="zh-CN" altLang="zh-CN" dirty="0">
                <a:solidFill>
                  <a:schemeClr val="tx1"/>
                </a:solidFill>
                <a:latin typeface="黑体" panose="02010609060101010101" pitchFamily="49" charset="-122"/>
                <a:ea typeface="黑体" panose="02010609060101010101" pitchFamily="49" charset="-122"/>
              </a:rPr>
              <a:t>、参加平台活动获取积分；</a:t>
            </a:r>
            <a:r>
              <a:rPr lang="en-US" altLang="zh-CN" dirty="0">
                <a:solidFill>
                  <a:schemeClr val="tx1"/>
                </a:solidFill>
                <a:latin typeface="黑体" panose="02010609060101010101" pitchFamily="49" charset="-122"/>
                <a:ea typeface="黑体" panose="02010609060101010101" pitchFamily="49" charset="-122"/>
              </a:rPr>
              <a:t>3</a:t>
            </a:r>
            <a:r>
              <a:rPr lang="zh-CN" altLang="zh-CN" dirty="0">
                <a:solidFill>
                  <a:schemeClr val="tx1"/>
                </a:solidFill>
                <a:latin typeface="黑体" panose="02010609060101010101" pitchFamily="49" charset="-122"/>
                <a:ea typeface="黑体" panose="02010609060101010101" pitchFamily="49" charset="-122"/>
              </a:rPr>
              <a:t>、通过付费购买积分。</a:t>
            </a:r>
          </a:p>
        </p:txBody>
      </p:sp>
      <p:sp>
        <p:nvSpPr>
          <p:cNvPr id="8" name="MH_SubTitle_2"/>
          <p:cNvSpPr/>
          <p:nvPr>
            <p:custDataLst>
              <p:tags r:id="rId4"/>
            </p:custDataLst>
          </p:nvPr>
        </p:nvSpPr>
        <p:spPr>
          <a:xfrm>
            <a:off x="3803650" y="1484785"/>
            <a:ext cx="1536700" cy="1460612"/>
          </a:xfrm>
          <a:custGeom>
            <a:avLst/>
            <a:gdLst>
              <a:gd name="connsiteX0" fmla="*/ 487973 w 975946"/>
              <a:gd name="connsiteY0" fmla="*/ 975946 h 975946"/>
              <a:gd name="connsiteX1" fmla="*/ 487973 w 975946"/>
              <a:gd name="connsiteY1" fmla="*/ 975946 h 975946"/>
              <a:gd name="connsiteX2" fmla="*/ 487973 w 975946"/>
              <a:gd name="connsiteY2" fmla="*/ 975946 h 975946"/>
              <a:gd name="connsiteX3" fmla="*/ 487974 w 975946"/>
              <a:gd name="connsiteY3" fmla="*/ 90410 h 975946"/>
              <a:gd name="connsiteX4" fmla="*/ 885537 w 975946"/>
              <a:gd name="connsiteY4" fmla="*/ 487974 h 975946"/>
              <a:gd name="connsiteX5" fmla="*/ 627207 w 975946"/>
              <a:gd name="connsiteY5" fmla="*/ 746304 h 975946"/>
              <a:gd name="connsiteX6" fmla="*/ 599882 w 975946"/>
              <a:gd name="connsiteY6" fmla="*/ 705776 h 975946"/>
              <a:gd name="connsiteX7" fmla="*/ 487974 w 975946"/>
              <a:gd name="connsiteY7" fmla="*/ 659422 h 975946"/>
              <a:gd name="connsiteX8" fmla="*/ 376066 w 975946"/>
              <a:gd name="connsiteY8" fmla="*/ 705776 h 975946"/>
              <a:gd name="connsiteX9" fmla="*/ 348741 w 975946"/>
              <a:gd name="connsiteY9" fmla="*/ 746304 h 975946"/>
              <a:gd name="connsiteX10" fmla="*/ 90410 w 975946"/>
              <a:gd name="connsiteY10" fmla="*/ 487974 h 975946"/>
              <a:gd name="connsiteX11" fmla="*/ 487973 w 975946"/>
              <a:gd name="connsiteY11" fmla="*/ 0 h 975946"/>
              <a:gd name="connsiteX12" fmla="*/ 975946 w 975946"/>
              <a:gd name="connsiteY12" fmla="*/ 487973 h 975946"/>
              <a:gd name="connsiteX13" fmla="*/ 646236 w 975946"/>
              <a:gd name="connsiteY13" fmla="*/ 817683 h 975946"/>
              <a:gd name="connsiteX14" fmla="*/ 639590 w 975946"/>
              <a:gd name="connsiteY14" fmla="*/ 784765 h 975946"/>
              <a:gd name="connsiteX15" fmla="*/ 936381 w 975946"/>
              <a:gd name="connsiteY15" fmla="*/ 487974 h 975946"/>
              <a:gd name="connsiteX16" fmla="*/ 487974 w 975946"/>
              <a:gd name="connsiteY16" fmla="*/ 39566 h 975946"/>
              <a:gd name="connsiteX17" fmla="*/ 39566 w 975946"/>
              <a:gd name="connsiteY17" fmla="*/ 487974 h 975946"/>
              <a:gd name="connsiteX18" fmla="*/ 336358 w 975946"/>
              <a:gd name="connsiteY18" fmla="*/ 784765 h 975946"/>
              <a:gd name="connsiteX19" fmla="*/ 329712 w 975946"/>
              <a:gd name="connsiteY19" fmla="*/ 817684 h 975946"/>
              <a:gd name="connsiteX20" fmla="*/ 329712 w 975946"/>
              <a:gd name="connsiteY20" fmla="*/ 817686 h 975946"/>
              <a:gd name="connsiteX21" fmla="*/ 0 w 975946"/>
              <a:gd name="connsiteY21" fmla="*/ 487973 h 97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75946" h="975946">
                <a:moveTo>
                  <a:pt x="487973" y="975946"/>
                </a:moveTo>
                <a:lnTo>
                  <a:pt x="487973" y="975946"/>
                </a:lnTo>
                <a:lnTo>
                  <a:pt x="487973" y="975946"/>
                </a:lnTo>
                <a:close/>
                <a:moveTo>
                  <a:pt x="487974" y="90410"/>
                </a:moveTo>
                <a:lnTo>
                  <a:pt x="885537" y="487974"/>
                </a:lnTo>
                <a:lnTo>
                  <a:pt x="627207" y="746304"/>
                </a:lnTo>
                <a:lnTo>
                  <a:pt x="599882" y="705776"/>
                </a:lnTo>
                <a:cubicBezTo>
                  <a:pt x="571243" y="677136"/>
                  <a:pt x="531677" y="659422"/>
                  <a:pt x="487974" y="659422"/>
                </a:cubicBezTo>
                <a:cubicBezTo>
                  <a:pt x="444271" y="659422"/>
                  <a:pt x="404706" y="677136"/>
                  <a:pt x="376066" y="705776"/>
                </a:cubicBezTo>
                <a:lnTo>
                  <a:pt x="348741" y="746304"/>
                </a:lnTo>
                <a:lnTo>
                  <a:pt x="90410" y="487974"/>
                </a:lnTo>
                <a:close/>
                <a:moveTo>
                  <a:pt x="487973" y="0"/>
                </a:moveTo>
                <a:lnTo>
                  <a:pt x="975946" y="487973"/>
                </a:lnTo>
                <a:lnTo>
                  <a:pt x="646236" y="817683"/>
                </a:lnTo>
                <a:lnTo>
                  <a:pt x="639590" y="784765"/>
                </a:lnTo>
                <a:lnTo>
                  <a:pt x="936381" y="487974"/>
                </a:lnTo>
                <a:lnTo>
                  <a:pt x="487974" y="39566"/>
                </a:lnTo>
                <a:lnTo>
                  <a:pt x="39566" y="487974"/>
                </a:lnTo>
                <a:lnTo>
                  <a:pt x="336358" y="784765"/>
                </a:lnTo>
                <a:lnTo>
                  <a:pt x="329712" y="817684"/>
                </a:lnTo>
                <a:lnTo>
                  <a:pt x="329712" y="817686"/>
                </a:lnTo>
                <a:lnTo>
                  <a:pt x="0" y="487973"/>
                </a:lnTo>
                <a:close/>
              </a:path>
            </a:pathLst>
          </a:custGeom>
          <a:solidFill>
            <a:srgbClr val="FB764D"/>
          </a:solidFill>
          <a:ln>
            <a:noFill/>
          </a:ln>
        </p:spPr>
        <p:style>
          <a:lnRef idx="2">
            <a:schemeClr val="accent1">
              <a:shade val="50000"/>
            </a:schemeClr>
          </a:lnRef>
          <a:fillRef idx="1">
            <a:schemeClr val="accent1"/>
          </a:fillRef>
          <a:effectRef idx="0">
            <a:schemeClr val="accent1"/>
          </a:effectRef>
          <a:fontRef idx="minor">
            <a:schemeClr val="lt1"/>
          </a:fontRef>
        </p:style>
        <p:txBody>
          <a:bodyPr bIns="180000" anchor="ctr"/>
          <a:lstStyle/>
          <a:p>
            <a:pPr algn="ctr">
              <a:defRPr/>
            </a:pPr>
            <a:r>
              <a:rPr lang="zh-CN" altLang="zh-CN" sz="2000" dirty="0">
                <a:solidFill>
                  <a:schemeClr val="tx1"/>
                </a:solidFill>
                <a:latin typeface="黑体" panose="02010609060101010101" pitchFamily="49" charset="-122"/>
                <a:ea typeface="黑体" panose="02010609060101010101" pitchFamily="49" charset="-122"/>
              </a:rPr>
              <a:t>接入费用</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9" name="MH_Other_2"/>
          <p:cNvSpPr/>
          <p:nvPr>
            <p:custDataLst>
              <p:tags r:id="rId5"/>
            </p:custDataLst>
          </p:nvPr>
        </p:nvSpPr>
        <p:spPr>
          <a:xfrm>
            <a:off x="3438525" y="2591272"/>
            <a:ext cx="2266950" cy="382145"/>
          </a:xfrm>
          <a:custGeom>
            <a:avLst/>
            <a:gdLst>
              <a:gd name="connsiteX0" fmla="*/ 720001 w 1440000"/>
              <a:gd name="connsiteY0" fmla="*/ 0 h 254975"/>
              <a:gd name="connsiteX1" fmla="*/ 838697 w 1440000"/>
              <a:gd name="connsiteY1" fmla="*/ 118696 h 254975"/>
              <a:gd name="connsiteX2" fmla="*/ 803932 w 1440000"/>
              <a:gd name="connsiteY2" fmla="*/ 202627 h 254975"/>
              <a:gd name="connsiteX3" fmla="*/ 779684 w 1440000"/>
              <a:gd name="connsiteY3" fmla="*/ 218975 h 254975"/>
              <a:gd name="connsiteX4" fmla="*/ 1422000 w 1440000"/>
              <a:gd name="connsiteY4" fmla="*/ 218975 h 254975"/>
              <a:gd name="connsiteX5" fmla="*/ 1440000 w 1440000"/>
              <a:gd name="connsiteY5" fmla="*/ 236975 h 254975"/>
              <a:gd name="connsiteX6" fmla="*/ 1422000 w 1440000"/>
              <a:gd name="connsiteY6" fmla="*/ 254975 h 254975"/>
              <a:gd name="connsiteX7" fmla="*/ 18000 w 1440000"/>
              <a:gd name="connsiteY7" fmla="*/ 254975 h 254975"/>
              <a:gd name="connsiteX8" fmla="*/ 0 w 1440000"/>
              <a:gd name="connsiteY8" fmla="*/ 236975 h 254975"/>
              <a:gd name="connsiteX9" fmla="*/ 18000 w 1440000"/>
              <a:gd name="connsiteY9" fmla="*/ 218975 h 254975"/>
              <a:gd name="connsiteX10" fmla="*/ 660318 w 1440000"/>
              <a:gd name="connsiteY10" fmla="*/ 218975 h 254975"/>
              <a:gd name="connsiteX11" fmla="*/ 636070 w 1440000"/>
              <a:gd name="connsiteY11" fmla="*/ 202627 h 254975"/>
              <a:gd name="connsiteX12" fmla="*/ 601305 w 1440000"/>
              <a:gd name="connsiteY12" fmla="*/ 118696 h 254975"/>
              <a:gd name="connsiteX13" fmla="*/ 720001 w 1440000"/>
              <a:gd name="connsiteY13" fmla="*/ 0 h 25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40000" h="254975">
                <a:moveTo>
                  <a:pt x="720001" y="0"/>
                </a:moveTo>
                <a:cubicBezTo>
                  <a:pt x="785555" y="0"/>
                  <a:pt x="838697" y="53142"/>
                  <a:pt x="838697" y="118696"/>
                </a:cubicBezTo>
                <a:cubicBezTo>
                  <a:pt x="838697" y="151473"/>
                  <a:pt x="825412" y="181147"/>
                  <a:pt x="803932" y="202627"/>
                </a:cubicBezTo>
                <a:lnTo>
                  <a:pt x="779684" y="218975"/>
                </a:lnTo>
                <a:lnTo>
                  <a:pt x="1422000" y="218975"/>
                </a:lnTo>
                <a:cubicBezTo>
                  <a:pt x="1431941" y="218975"/>
                  <a:pt x="1440000" y="227034"/>
                  <a:pt x="1440000" y="236975"/>
                </a:cubicBezTo>
                <a:cubicBezTo>
                  <a:pt x="1440000" y="246916"/>
                  <a:pt x="1431941" y="254975"/>
                  <a:pt x="1422000" y="254975"/>
                </a:cubicBezTo>
                <a:lnTo>
                  <a:pt x="18000" y="254975"/>
                </a:lnTo>
                <a:cubicBezTo>
                  <a:pt x="8059" y="254975"/>
                  <a:pt x="0" y="246916"/>
                  <a:pt x="0" y="236975"/>
                </a:cubicBezTo>
                <a:cubicBezTo>
                  <a:pt x="0" y="227034"/>
                  <a:pt x="8059" y="218975"/>
                  <a:pt x="18000" y="218975"/>
                </a:cubicBezTo>
                <a:lnTo>
                  <a:pt x="660318" y="218975"/>
                </a:lnTo>
                <a:lnTo>
                  <a:pt x="636070" y="202627"/>
                </a:lnTo>
                <a:cubicBezTo>
                  <a:pt x="614591" y="181147"/>
                  <a:pt x="601305" y="151473"/>
                  <a:pt x="601305" y="118696"/>
                </a:cubicBezTo>
                <a:cubicBezTo>
                  <a:pt x="601305" y="53142"/>
                  <a:pt x="654447" y="0"/>
                  <a:pt x="720001" y="0"/>
                </a:cubicBezTo>
                <a:close/>
              </a:path>
            </a:pathLst>
          </a:custGeom>
          <a:solidFill>
            <a:srgbClr val="FB764D"/>
          </a:solidFill>
          <a:ln w="3175">
            <a:noFill/>
          </a:ln>
        </p:spPr>
        <p:style>
          <a:lnRef idx="2">
            <a:schemeClr val="accent1">
              <a:shade val="50000"/>
            </a:schemeClr>
          </a:lnRef>
          <a:fillRef idx="1">
            <a:schemeClr val="accent1"/>
          </a:fillRef>
          <a:effectRef idx="0">
            <a:schemeClr val="accent1"/>
          </a:effectRef>
          <a:fontRef idx="minor">
            <a:schemeClr val="lt1"/>
          </a:fontRef>
        </p:style>
        <p:txBody>
          <a:bodyPr bIns="180000" anchor="ctr"/>
          <a:lstStyle/>
          <a:p>
            <a:pPr algn="ctr" eaLnBrk="1" fontAlgn="auto" hangingPunct="1">
              <a:spcBef>
                <a:spcPts val="0"/>
              </a:spcBef>
              <a:spcAft>
                <a:spcPts val="0"/>
              </a:spcAft>
              <a:defRPr/>
            </a:pPr>
            <a:endParaRPr lang="zh-CN" altLang="en-US" sz="3200">
              <a:solidFill>
                <a:srgbClr val="FFFFFF"/>
              </a:solidFill>
              <a:ea typeface="微软雅黑" panose="020B0503020204020204" pitchFamily="34" charset="-122"/>
            </a:endParaRPr>
          </a:p>
        </p:txBody>
      </p:sp>
      <p:sp>
        <p:nvSpPr>
          <p:cNvPr id="10" name="MH_Text_2"/>
          <p:cNvSpPr/>
          <p:nvPr>
            <p:custDataLst>
              <p:tags r:id="rId6"/>
            </p:custDataLst>
          </p:nvPr>
        </p:nvSpPr>
        <p:spPr>
          <a:xfrm>
            <a:off x="3438525" y="3055988"/>
            <a:ext cx="2266950" cy="2137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zh-CN" dirty="0">
                <a:solidFill>
                  <a:schemeClr val="tx1"/>
                </a:solidFill>
                <a:latin typeface="黑体" panose="02010609060101010101" pitchFamily="49" charset="-122"/>
                <a:ea typeface="黑体" panose="02010609060101010101" pitchFamily="49" charset="-122"/>
              </a:rPr>
              <a:t>在形成一定用户规模后，第三方培训机构会入住资源共享平台，平台为其提供推荐服务，收取一定费用。</a:t>
            </a:r>
          </a:p>
        </p:txBody>
      </p:sp>
      <p:sp>
        <p:nvSpPr>
          <p:cNvPr id="12" name="MH_SubTitle_3"/>
          <p:cNvSpPr/>
          <p:nvPr>
            <p:custDataLst>
              <p:tags r:id="rId7"/>
            </p:custDataLst>
          </p:nvPr>
        </p:nvSpPr>
        <p:spPr>
          <a:xfrm>
            <a:off x="6577013" y="1484785"/>
            <a:ext cx="1535112" cy="1460612"/>
          </a:xfrm>
          <a:custGeom>
            <a:avLst/>
            <a:gdLst>
              <a:gd name="connsiteX0" fmla="*/ 487973 w 975946"/>
              <a:gd name="connsiteY0" fmla="*/ 975946 h 975946"/>
              <a:gd name="connsiteX1" fmla="*/ 487973 w 975946"/>
              <a:gd name="connsiteY1" fmla="*/ 975946 h 975946"/>
              <a:gd name="connsiteX2" fmla="*/ 487973 w 975946"/>
              <a:gd name="connsiteY2" fmla="*/ 975946 h 975946"/>
              <a:gd name="connsiteX3" fmla="*/ 487974 w 975946"/>
              <a:gd name="connsiteY3" fmla="*/ 90410 h 975946"/>
              <a:gd name="connsiteX4" fmla="*/ 885537 w 975946"/>
              <a:gd name="connsiteY4" fmla="*/ 487974 h 975946"/>
              <a:gd name="connsiteX5" fmla="*/ 627207 w 975946"/>
              <a:gd name="connsiteY5" fmla="*/ 746304 h 975946"/>
              <a:gd name="connsiteX6" fmla="*/ 599882 w 975946"/>
              <a:gd name="connsiteY6" fmla="*/ 705776 h 975946"/>
              <a:gd name="connsiteX7" fmla="*/ 487974 w 975946"/>
              <a:gd name="connsiteY7" fmla="*/ 659422 h 975946"/>
              <a:gd name="connsiteX8" fmla="*/ 376066 w 975946"/>
              <a:gd name="connsiteY8" fmla="*/ 705776 h 975946"/>
              <a:gd name="connsiteX9" fmla="*/ 348741 w 975946"/>
              <a:gd name="connsiteY9" fmla="*/ 746304 h 975946"/>
              <a:gd name="connsiteX10" fmla="*/ 90410 w 975946"/>
              <a:gd name="connsiteY10" fmla="*/ 487974 h 975946"/>
              <a:gd name="connsiteX11" fmla="*/ 487973 w 975946"/>
              <a:gd name="connsiteY11" fmla="*/ 0 h 975946"/>
              <a:gd name="connsiteX12" fmla="*/ 975946 w 975946"/>
              <a:gd name="connsiteY12" fmla="*/ 487973 h 975946"/>
              <a:gd name="connsiteX13" fmla="*/ 646236 w 975946"/>
              <a:gd name="connsiteY13" fmla="*/ 817683 h 975946"/>
              <a:gd name="connsiteX14" fmla="*/ 639590 w 975946"/>
              <a:gd name="connsiteY14" fmla="*/ 784765 h 975946"/>
              <a:gd name="connsiteX15" fmla="*/ 936381 w 975946"/>
              <a:gd name="connsiteY15" fmla="*/ 487974 h 975946"/>
              <a:gd name="connsiteX16" fmla="*/ 487974 w 975946"/>
              <a:gd name="connsiteY16" fmla="*/ 39566 h 975946"/>
              <a:gd name="connsiteX17" fmla="*/ 39566 w 975946"/>
              <a:gd name="connsiteY17" fmla="*/ 487974 h 975946"/>
              <a:gd name="connsiteX18" fmla="*/ 336358 w 975946"/>
              <a:gd name="connsiteY18" fmla="*/ 784765 h 975946"/>
              <a:gd name="connsiteX19" fmla="*/ 329712 w 975946"/>
              <a:gd name="connsiteY19" fmla="*/ 817684 h 975946"/>
              <a:gd name="connsiteX20" fmla="*/ 329712 w 975946"/>
              <a:gd name="connsiteY20" fmla="*/ 817686 h 975946"/>
              <a:gd name="connsiteX21" fmla="*/ 0 w 975946"/>
              <a:gd name="connsiteY21" fmla="*/ 487973 h 97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75946" h="975946">
                <a:moveTo>
                  <a:pt x="487973" y="975946"/>
                </a:moveTo>
                <a:lnTo>
                  <a:pt x="487973" y="975946"/>
                </a:lnTo>
                <a:lnTo>
                  <a:pt x="487973" y="975946"/>
                </a:lnTo>
                <a:close/>
                <a:moveTo>
                  <a:pt x="487974" y="90410"/>
                </a:moveTo>
                <a:lnTo>
                  <a:pt x="885537" y="487974"/>
                </a:lnTo>
                <a:lnTo>
                  <a:pt x="627207" y="746304"/>
                </a:lnTo>
                <a:lnTo>
                  <a:pt x="599882" y="705776"/>
                </a:lnTo>
                <a:cubicBezTo>
                  <a:pt x="571243" y="677136"/>
                  <a:pt x="531677" y="659422"/>
                  <a:pt x="487974" y="659422"/>
                </a:cubicBezTo>
                <a:cubicBezTo>
                  <a:pt x="444271" y="659422"/>
                  <a:pt x="404706" y="677136"/>
                  <a:pt x="376066" y="705776"/>
                </a:cubicBezTo>
                <a:lnTo>
                  <a:pt x="348741" y="746304"/>
                </a:lnTo>
                <a:lnTo>
                  <a:pt x="90410" y="487974"/>
                </a:lnTo>
                <a:close/>
                <a:moveTo>
                  <a:pt x="487973" y="0"/>
                </a:moveTo>
                <a:lnTo>
                  <a:pt x="975946" y="487973"/>
                </a:lnTo>
                <a:lnTo>
                  <a:pt x="646236" y="817683"/>
                </a:lnTo>
                <a:lnTo>
                  <a:pt x="639590" y="784765"/>
                </a:lnTo>
                <a:lnTo>
                  <a:pt x="936381" y="487974"/>
                </a:lnTo>
                <a:lnTo>
                  <a:pt x="487974" y="39566"/>
                </a:lnTo>
                <a:lnTo>
                  <a:pt x="39566" y="487974"/>
                </a:lnTo>
                <a:lnTo>
                  <a:pt x="336358" y="784765"/>
                </a:lnTo>
                <a:lnTo>
                  <a:pt x="329712" y="817684"/>
                </a:lnTo>
                <a:lnTo>
                  <a:pt x="329712" y="817686"/>
                </a:lnTo>
                <a:lnTo>
                  <a:pt x="0" y="487973"/>
                </a:lnTo>
                <a:close/>
              </a:path>
            </a:pathLst>
          </a:custGeom>
          <a:solidFill>
            <a:srgbClr val="65C7EB"/>
          </a:solidFill>
          <a:ln>
            <a:noFill/>
          </a:ln>
        </p:spPr>
        <p:style>
          <a:lnRef idx="2">
            <a:schemeClr val="accent1">
              <a:shade val="50000"/>
            </a:schemeClr>
          </a:lnRef>
          <a:fillRef idx="1">
            <a:schemeClr val="accent1"/>
          </a:fillRef>
          <a:effectRef idx="0">
            <a:schemeClr val="accent1"/>
          </a:effectRef>
          <a:fontRef idx="minor">
            <a:schemeClr val="lt1"/>
          </a:fontRef>
        </p:style>
        <p:txBody>
          <a:bodyPr bIns="180000" anchor="ctr"/>
          <a:lstStyle/>
          <a:p>
            <a:pPr algn="ctr">
              <a:defRPr/>
            </a:pPr>
            <a:r>
              <a:rPr lang="zh-CN" altLang="zh-CN" sz="2000" dirty="0">
                <a:solidFill>
                  <a:schemeClr val="tx1"/>
                </a:solidFill>
                <a:latin typeface="黑体" panose="02010609060101010101" pitchFamily="49" charset="-122"/>
                <a:ea typeface="黑体" panose="02010609060101010101" pitchFamily="49" charset="-122"/>
              </a:rPr>
              <a:t>广告费用</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3" name="MH_Other_3"/>
          <p:cNvSpPr/>
          <p:nvPr>
            <p:custDataLst>
              <p:tags r:id="rId8"/>
            </p:custDataLst>
          </p:nvPr>
        </p:nvSpPr>
        <p:spPr>
          <a:xfrm>
            <a:off x="6211888" y="2591272"/>
            <a:ext cx="2265362" cy="382145"/>
          </a:xfrm>
          <a:custGeom>
            <a:avLst/>
            <a:gdLst>
              <a:gd name="connsiteX0" fmla="*/ 720001 w 1440000"/>
              <a:gd name="connsiteY0" fmla="*/ 0 h 254975"/>
              <a:gd name="connsiteX1" fmla="*/ 838697 w 1440000"/>
              <a:gd name="connsiteY1" fmla="*/ 118696 h 254975"/>
              <a:gd name="connsiteX2" fmla="*/ 803932 w 1440000"/>
              <a:gd name="connsiteY2" fmla="*/ 202627 h 254975"/>
              <a:gd name="connsiteX3" fmla="*/ 779684 w 1440000"/>
              <a:gd name="connsiteY3" fmla="*/ 218975 h 254975"/>
              <a:gd name="connsiteX4" fmla="*/ 1422000 w 1440000"/>
              <a:gd name="connsiteY4" fmla="*/ 218975 h 254975"/>
              <a:gd name="connsiteX5" fmla="*/ 1440000 w 1440000"/>
              <a:gd name="connsiteY5" fmla="*/ 236975 h 254975"/>
              <a:gd name="connsiteX6" fmla="*/ 1422000 w 1440000"/>
              <a:gd name="connsiteY6" fmla="*/ 254975 h 254975"/>
              <a:gd name="connsiteX7" fmla="*/ 18000 w 1440000"/>
              <a:gd name="connsiteY7" fmla="*/ 254975 h 254975"/>
              <a:gd name="connsiteX8" fmla="*/ 0 w 1440000"/>
              <a:gd name="connsiteY8" fmla="*/ 236975 h 254975"/>
              <a:gd name="connsiteX9" fmla="*/ 18000 w 1440000"/>
              <a:gd name="connsiteY9" fmla="*/ 218975 h 254975"/>
              <a:gd name="connsiteX10" fmla="*/ 660318 w 1440000"/>
              <a:gd name="connsiteY10" fmla="*/ 218975 h 254975"/>
              <a:gd name="connsiteX11" fmla="*/ 636070 w 1440000"/>
              <a:gd name="connsiteY11" fmla="*/ 202627 h 254975"/>
              <a:gd name="connsiteX12" fmla="*/ 601305 w 1440000"/>
              <a:gd name="connsiteY12" fmla="*/ 118696 h 254975"/>
              <a:gd name="connsiteX13" fmla="*/ 720001 w 1440000"/>
              <a:gd name="connsiteY13" fmla="*/ 0 h 25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40000" h="254975">
                <a:moveTo>
                  <a:pt x="720001" y="0"/>
                </a:moveTo>
                <a:cubicBezTo>
                  <a:pt x="785555" y="0"/>
                  <a:pt x="838697" y="53142"/>
                  <a:pt x="838697" y="118696"/>
                </a:cubicBezTo>
                <a:cubicBezTo>
                  <a:pt x="838697" y="151473"/>
                  <a:pt x="825412" y="181147"/>
                  <a:pt x="803932" y="202627"/>
                </a:cubicBezTo>
                <a:lnTo>
                  <a:pt x="779684" y="218975"/>
                </a:lnTo>
                <a:lnTo>
                  <a:pt x="1422000" y="218975"/>
                </a:lnTo>
                <a:cubicBezTo>
                  <a:pt x="1431941" y="218975"/>
                  <a:pt x="1440000" y="227034"/>
                  <a:pt x="1440000" y="236975"/>
                </a:cubicBezTo>
                <a:cubicBezTo>
                  <a:pt x="1440000" y="246916"/>
                  <a:pt x="1431941" y="254975"/>
                  <a:pt x="1422000" y="254975"/>
                </a:cubicBezTo>
                <a:lnTo>
                  <a:pt x="18000" y="254975"/>
                </a:lnTo>
                <a:cubicBezTo>
                  <a:pt x="8059" y="254975"/>
                  <a:pt x="0" y="246916"/>
                  <a:pt x="0" y="236975"/>
                </a:cubicBezTo>
                <a:cubicBezTo>
                  <a:pt x="0" y="227034"/>
                  <a:pt x="8059" y="218975"/>
                  <a:pt x="18000" y="218975"/>
                </a:cubicBezTo>
                <a:lnTo>
                  <a:pt x="660318" y="218975"/>
                </a:lnTo>
                <a:lnTo>
                  <a:pt x="636070" y="202627"/>
                </a:lnTo>
                <a:cubicBezTo>
                  <a:pt x="614591" y="181147"/>
                  <a:pt x="601305" y="151473"/>
                  <a:pt x="601305" y="118696"/>
                </a:cubicBezTo>
                <a:cubicBezTo>
                  <a:pt x="601305" y="53142"/>
                  <a:pt x="654447" y="0"/>
                  <a:pt x="720001" y="0"/>
                </a:cubicBezTo>
                <a:close/>
              </a:path>
            </a:pathLst>
          </a:custGeom>
          <a:solidFill>
            <a:srgbClr val="65C7EB"/>
          </a:solidFill>
          <a:ln w="3175">
            <a:noFill/>
          </a:ln>
        </p:spPr>
        <p:style>
          <a:lnRef idx="2">
            <a:schemeClr val="accent1">
              <a:shade val="50000"/>
            </a:schemeClr>
          </a:lnRef>
          <a:fillRef idx="1">
            <a:schemeClr val="accent1"/>
          </a:fillRef>
          <a:effectRef idx="0">
            <a:schemeClr val="accent1"/>
          </a:effectRef>
          <a:fontRef idx="minor">
            <a:schemeClr val="lt1"/>
          </a:fontRef>
        </p:style>
        <p:txBody>
          <a:bodyPr bIns="180000" anchor="ctr"/>
          <a:lstStyle/>
          <a:p>
            <a:pPr algn="ctr" eaLnBrk="1" fontAlgn="auto" hangingPunct="1">
              <a:spcBef>
                <a:spcPts val="0"/>
              </a:spcBef>
              <a:spcAft>
                <a:spcPts val="0"/>
              </a:spcAft>
              <a:defRPr/>
            </a:pPr>
            <a:endParaRPr lang="zh-CN" altLang="en-US" sz="3200">
              <a:solidFill>
                <a:srgbClr val="FFFFFF"/>
              </a:solidFill>
              <a:ea typeface="微软雅黑" panose="020B0503020204020204" pitchFamily="34" charset="-122"/>
            </a:endParaRPr>
          </a:p>
        </p:txBody>
      </p:sp>
      <p:sp>
        <p:nvSpPr>
          <p:cNvPr id="14" name="MH_Text_3"/>
          <p:cNvSpPr/>
          <p:nvPr>
            <p:custDataLst>
              <p:tags r:id="rId9"/>
            </p:custDataLst>
          </p:nvPr>
        </p:nvSpPr>
        <p:spPr>
          <a:xfrm>
            <a:off x="6211888" y="3055988"/>
            <a:ext cx="2265362" cy="2137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30000"/>
              </a:lnSpc>
              <a:defRPr/>
            </a:pPr>
            <a:r>
              <a:rPr lang="zh-CN" altLang="zh-CN" dirty="0">
                <a:solidFill>
                  <a:schemeClr val="tx1"/>
                </a:solidFill>
                <a:latin typeface="黑体" panose="02010609060101010101" pitchFamily="49" charset="-122"/>
                <a:ea typeface="黑体" panose="02010609060101010101" pitchFamily="49" charset="-122"/>
              </a:rPr>
              <a:t>在有一定用户流量的基础上，平台承接一些商业广告，收取相应广告费。</a:t>
            </a:r>
          </a:p>
          <a:p>
            <a:pPr algn="ctr" eaLnBrk="1" fontAlgn="auto" hangingPunct="1">
              <a:lnSpc>
                <a:spcPct val="130000"/>
              </a:lnSpc>
              <a:spcBef>
                <a:spcPts val="0"/>
              </a:spcBef>
              <a:spcAft>
                <a:spcPts val="0"/>
              </a:spcAft>
              <a:defRPr/>
            </a:pPr>
            <a:endParaRPr lang="zh-CN" altLang="en-US" dirty="0">
              <a:solidFill>
                <a:schemeClr val="tx1"/>
              </a:solidFill>
              <a:ea typeface="微软雅黑" panose="020B0503020204020204" pitchFamily="34" charset="-122"/>
            </a:endParaRPr>
          </a:p>
        </p:txBody>
      </p:sp>
      <p:sp>
        <p:nvSpPr>
          <p:cNvPr id="2" name="矩形 1"/>
          <p:cNvSpPr/>
          <p:nvPr/>
        </p:nvSpPr>
        <p:spPr>
          <a:xfrm>
            <a:off x="140548" y="5276970"/>
            <a:ext cx="8651527" cy="1131079"/>
          </a:xfrm>
          <a:prstGeom prst="rect">
            <a:avLst/>
          </a:prstGeom>
        </p:spPr>
        <p:txBody>
          <a:bodyPr wrap="square">
            <a:spAutoFit/>
          </a:bodyPr>
          <a:lstStyle/>
          <a:p>
            <a:pPr indent="304800" algn="just">
              <a:lnSpc>
                <a:spcPct val="125000"/>
              </a:lnSpc>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以智慧教育资源共享推荐平台为切入点，可</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进入</a:t>
            </a:r>
            <a:r>
              <a:rPr lang="zh-CN" altLang="en-US" kern="100" dirty="0">
                <a:latin typeface="黑体" panose="02010609060101010101" pitchFamily="49" charset="-122"/>
                <a:ea typeface="黑体" panose="02010609060101010101" pitchFamily="49" charset="-122"/>
                <a:cs typeface="Times New Roman" panose="02020603050405020304" pitchFamily="18" charset="0"/>
              </a:rPr>
              <a:t>智慧</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教育</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市场，</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后期</a:t>
            </a:r>
            <a:r>
              <a:rPr lang="zh-CN" altLang="en-US" kern="100" dirty="0" smtClean="0">
                <a:latin typeface="黑体" panose="02010609060101010101" pitchFamily="49" charset="-122"/>
                <a:ea typeface="黑体" panose="02010609060101010101" pitchFamily="49" charset="-122"/>
                <a:cs typeface="Times New Roman" panose="02020603050405020304" pitchFamily="18" charset="0"/>
              </a:rPr>
              <a:t>即</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可以</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建立起自己的教育资源和网络，实现更多</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盈利</a:t>
            </a:r>
            <a:r>
              <a:rPr lang="zh-CN" altLang="en-US" kern="100" dirty="0" smtClean="0">
                <a:latin typeface="黑体" panose="02010609060101010101" pitchFamily="49" charset="-122"/>
                <a:ea typeface="黑体" panose="02010609060101010101" pitchFamily="49" charset="-122"/>
                <a:cs typeface="Times New Roman" panose="02020603050405020304" pitchFamily="18" charset="0"/>
              </a:rPr>
              <a:t>，也可通过海量的教育资源为政府提供服务，打造公共服务模式</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endParaRPr lang="zh-CN" altLang="zh-CN" sz="14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755576" y="664240"/>
            <a:ext cx="3755464" cy="892552"/>
          </a:xfrm>
          <a:prstGeom prst="rect">
            <a:avLst/>
          </a:prstGeom>
          <a:noFill/>
        </p:spPr>
        <p:txBody>
          <a:bodyPr wrap="square" rtlCol="0">
            <a:spAutoFit/>
          </a:bodyPr>
          <a:lstStyle/>
          <a:p>
            <a:pPr defTabSz="1218565"/>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产品商业前景</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a:p>
            <a:pPr defTabSz="1218565"/>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4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市场定位</a:t>
            </a:r>
            <a:endParaRPr lang="zh-CN" altLang="en-US" sz="24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2390528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37"/>
          <p:cNvGrpSpPr>
            <a:grpSpLocks/>
          </p:cNvGrpSpPr>
          <p:nvPr/>
        </p:nvGrpSpPr>
        <p:grpSpPr bwMode="auto">
          <a:xfrm>
            <a:off x="1484040" y="2067945"/>
            <a:ext cx="2833809" cy="646331"/>
            <a:chOff x="944675" y="2321360"/>
            <a:chExt cx="3484136" cy="831918"/>
          </a:xfrm>
        </p:grpSpPr>
        <p:sp>
          <p:nvSpPr>
            <p:cNvPr id="22" name="文本框 21"/>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2</a:t>
              </a:r>
              <a:endParaRPr lang="zh-CN" altLang="en-US" sz="3600" dirty="0">
                <a:solidFill>
                  <a:srgbClr val="0245CD"/>
                </a:solidFill>
                <a:latin typeface="方正北魏楷书简体" pitchFamily="65" charset="-122"/>
                <a:ea typeface="方正北魏楷书简体" pitchFamily="65" charset="-122"/>
              </a:endParaRPr>
            </a:p>
          </p:txBody>
        </p:sp>
        <p:cxnSp>
          <p:nvCxnSpPr>
            <p:cNvPr id="23" name="直接连接符 22"/>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52912" y="2395999"/>
              <a:ext cx="2875899" cy="673457"/>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产品需求分析</a:t>
              </a:r>
            </a:p>
          </p:txBody>
        </p:sp>
      </p:grpSp>
      <p:grpSp>
        <p:nvGrpSpPr>
          <p:cNvPr id="29" name="组合 37"/>
          <p:cNvGrpSpPr>
            <a:grpSpLocks/>
          </p:cNvGrpSpPr>
          <p:nvPr/>
        </p:nvGrpSpPr>
        <p:grpSpPr bwMode="auto">
          <a:xfrm>
            <a:off x="1484041" y="1493170"/>
            <a:ext cx="3911027" cy="646331"/>
            <a:chOff x="944675" y="2321360"/>
            <a:chExt cx="4808562" cy="831917"/>
          </a:xfrm>
        </p:grpSpPr>
        <p:sp>
          <p:nvSpPr>
            <p:cNvPr id="30" name="文本框 29"/>
            <p:cNvSpPr txBox="1"/>
            <p:nvPr/>
          </p:nvSpPr>
          <p:spPr>
            <a:xfrm>
              <a:off x="944675" y="2321360"/>
              <a:ext cx="502966" cy="831917"/>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1</a:t>
              </a:r>
              <a:endParaRPr lang="zh-CN" altLang="en-US" sz="3600" dirty="0">
                <a:solidFill>
                  <a:srgbClr val="0245CD"/>
                </a:solidFill>
                <a:latin typeface="方正北魏楷书简体" pitchFamily="65" charset="-122"/>
                <a:ea typeface="方正北魏楷书简体" pitchFamily="65" charset="-122"/>
              </a:endParaRPr>
            </a:p>
          </p:txBody>
        </p:sp>
        <p:cxnSp>
          <p:nvCxnSpPr>
            <p:cNvPr id="34" name="直接连接符 33"/>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552911" y="2395999"/>
              <a:ext cx="4200326" cy="673456"/>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产品设计背景及意义</a:t>
              </a:r>
            </a:p>
          </p:txBody>
        </p:sp>
      </p:grpSp>
      <p:grpSp>
        <p:nvGrpSpPr>
          <p:cNvPr id="41" name="组合 37"/>
          <p:cNvGrpSpPr>
            <a:grpSpLocks/>
          </p:cNvGrpSpPr>
          <p:nvPr/>
        </p:nvGrpSpPr>
        <p:grpSpPr bwMode="auto">
          <a:xfrm>
            <a:off x="1486614" y="2597433"/>
            <a:ext cx="2833809" cy="646331"/>
            <a:chOff x="944675" y="2321360"/>
            <a:chExt cx="3484139" cy="831918"/>
          </a:xfrm>
        </p:grpSpPr>
        <p:sp>
          <p:nvSpPr>
            <p:cNvPr id="42" name="文本框 41"/>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3</a:t>
              </a:r>
              <a:endParaRPr lang="zh-CN" altLang="en-US" sz="3600" dirty="0">
                <a:solidFill>
                  <a:srgbClr val="0245CD"/>
                </a:solidFill>
                <a:latin typeface="方正北魏楷书简体" pitchFamily="65" charset="-122"/>
                <a:ea typeface="方正北魏楷书简体" pitchFamily="65" charset="-122"/>
              </a:endParaRPr>
            </a:p>
          </p:txBody>
        </p:sp>
        <p:cxnSp>
          <p:nvCxnSpPr>
            <p:cNvPr id="43" name="直接连接符 42"/>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552912" y="2395999"/>
              <a:ext cx="2875902" cy="673457"/>
            </a:xfrm>
            <a:prstGeom prst="rect">
              <a:avLst/>
            </a:prstGeom>
            <a:noFill/>
          </p:spPr>
          <p:txBody>
            <a:bodyPr wrap="none">
              <a:spAutoFit/>
            </a:bodyPr>
            <a:lstStyle/>
            <a:p>
              <a:pPr>
                <a:defRPr/>
              </a:pPr>
              <a:r>
                <a:rPr lang="zh-CN" altLang="en-US" sz="2800" dirty="0" smtClean="0">
                  <a:solidFill>
                    <a:schemeClr val="tx2"/>
                  </a:solidFill>
                  <a:latin typeface="方正北魏楷书简体" pitchFamily="65" charset="-122"/>
                  <a:ea typeface="方正北魏楷书简体" pitchFamily="65" charset="-122"/>
                </a:rPr>
                <a:t>产品商业前景</a:t>
              </a:r>
              <a:endParaRPr lang="zh-CN" altLang="en-US" sz="2800" dirty="0">
                <a:solidFill>
                  <a:schemeClr val="tx2"/>
                </a:solidFill>
                <a:latin typeface="方正北魏楷书简体" pitchFamily="65" charset="-122"/>
                <a:ea typeface="方正北魏楷书简体" pitchFamily="65" charset="-122"/>
              </a:endParaRPr>
            </a:p>
          </p:txBody>
        </p:sp>
      </p:grpSp>
      <p:grpSp>
        <p:nvGrpSpPr>
          <p:cNvPr id="45" name="组合 37"/>
          <p:cNvGrpSpPr>
            <a:grpSpLocks/>
          </p:cNvGrpSpPr>
          <p:nvPr/>
        </p:nvGrpSpPr>
        <p:grpSpPr bwMode="auto">
          <a:xfrm>
            <a:off x="1486613" y="3217308"/>
            <a:ext cx="3192882" cy="646331"/>
            <a:chOff x="944675" y="2321360"/>
            <a:chExt cx="3925613" cy="831918"/>
          </a:xfrm>
        </p:grpSpPr>
        <p:sp>
          <p:nvSpPr>
            <p:cNvPr id="46" name="文本框 45"/>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4</a:t>
              </a:r>
              <a:endParaRPr lang="zh-CN" altLang="en-US" sz="3600" dirty="0">
                <a:solidFill>
                  <a:srgbClr val="0245CD"/>
                </a:solidFill>
                <a:latin typeface="方正北魏楷书简体" pitchFamily="65" charset="-122"/>
                <a:ea typeface="方正北魏楷书简体" pitchFamily="65" charset="-122"/>
              </a:endParaRPr>
            </a:p>
          </p:txBody>
        </p:sp>
        <p:cxnSp>
          <p:nvCxnSpPr>
            <p:cNvPr id="47" name="直接连接符 46"/>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552912" y="2395999"/>
              <a:ext cx="3317376" cy="673457"/>
            </a:xfrm>
            <a:prstGeom prst="rect">
              <a:avLst/>
            </a:prstGeom>
            <a:noFill/>
          </p:spPr>
          <p:txBody>
            <a:bodyPr wrap="none">
              <a:spAutoFit/>
            </a:bodyPr>
            <a:lstStyle/>
            <a:p>
              <a:pPr>
                <a:defRPr/>
              </a:pPr>
              <a:r>
                <a:rPr lang="zh-CN" altLang="en-US" sz="2800" dirty="0">
                  <a:solidFill>
                    <a:srgbClr val="FF0000"/>
                  </a:solidFill>
                  <a:latin typeface="方正北魏楷书简体" pitchFamily="65" charset="-122"/>
                  <a:ea typeface="方正北魏楷书简体" pitchFamily="65" charset="-122"/>
                </a:rPr>
                <a:t>产品设计与开发</a:t>
              </a:r>
            </a:p>
          </p:txBody>
        </p:sp>
      </p:grpSp>
      <p:grpSp>
        <p:nvGrpSpPr>
          <p:cNvPr id="49" name="组合 37"/>
          <p:cNvGrpSpPr>
            <a:grpSpLocks/>
          </p:cNvGrpSpPr>
          <p:nvPr/>
        </p:nvGrpSpPr>
        <p:grpSpPr bwMode="auto">
          <a:xfrm>
            <a:off x="1484040" y="3837183"/>
            <a:ext cx="3192882" cy="646331"/>
            <a:chOff x="944675" y="2321360"/>
            <a:chExt cx="3925615" cy="831918"/>
          </a:xfrm>
        </p:grpSpPr>
        <p:sp>
          <p:nvSpPr>
            <p:cNvPr id="50" name="文本框 49"/>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5</a:t>
              </a:r>
              <a:endParaRPr lang="zh-CN" altLang="en-US" sz="3600" dirty="0">
                <a:solidFill>
                  <a:srgbClr val="0245CD"/>
                </a:solidFill>
                <a:latin typeface="方正北魏楷书简体" pitchFamily="65" charset="-122"/>
                <a:ea typeface="方正北魏楷书简体" pitchFamily="65" charset="-122"/>
              </a:endParaRPr>
            </a:p>
          </p:txBody>
        </p:sp>
        <p:cxnSp>
          <p:nvCxnSpPr>
            <p:cNvPr id="51" name="直接连接符 50"/>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552912" y="2395999"/>
              <a:ext cx="3317378" cy="673457"/>
            </a:xfrm>
            <a:prstGeom prst="rect">
              <a:avLst/>
            </a:prstGeom>
            <a:noFill/>
          </p:spPr>
          <p:txBody>
            <a:bodyPr wrap="none">
              <a:spAutoFit/>
            </a:bodyPr>
            <a:lstStyle/>
            <a:p>
              <a:pPr>
                <a:defRPr/>
              </a:pPr>
              <a:r>
                <a:rPr lang="zh-CN" altLang="en-US" sz="2800" dirty="0">
                  <a:latin typeface="方正北魏楷书简体" pitchFamily="65" charset="-122"/>
                  <a:ea typeface="方正北魏楷书简体" pitchFamily="65" charset="-122"/>
                </a:rPr>
                <a:t>项目成员及分工</a:t>
              </a:r>
            </a:p>
          </p:txBody>
        </p:sp>
      </p:grpSp>
      <p:grpSp>
        <p:nvGrpSpPr>
          <p:cNvPr id="53" name="组合 37"/>
          <p:cNvGrpSpPr>
            <a:grpSpLocks/>
          </p:cNvGrpSpPr>
          <p:nvPr/>
        </p:nvGrpSpPr>
        <p:grpSpPr bwMode="auto">
          <a:xfrm>
            <a:off x="1488736" y="4457058"/>
            <a:ext cx="2474738" cy="646331"/>
            <a:chOff x="944675" y="2321360"/>
            <a:chExt cx="3042661" cy="831918"/>
          </a:xfrm>
        </p:grpSpPr>
        <p:sp>
          <p:nvSpPr>
            <p:cNvPr id="54" name="文本框 53"/>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6</a:t>
              </a:r>
              <a:endParaRPr lang="zh-CN" altLang="en-US" sz="3600" dirty="0">
                <a:solidFill>
                  <a:srgbClr val="0245CD"/>
                </a:solidFill>
                <a:latin typeface="方正北魏楷书简体" pitchFamily="65" charset="-122"/>
                <a:ea typeface="方正北魏楷书简体" pitchFamily="65" charset="-122"/>
              </a:endParaRPr>
            </a:p>
          </p:txBody>
        </p:sp>
        <p:cxnSp>
          <p:nvCxnSpPr>
            <p:cNvPr id="55" name="直接连接符 54"/>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1552914" y="2395999"/>
              <a:ext cx="2434422" cy="673457"/>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总结与展望</a:t>
              </a:r>
            </a:p>
          </p:txBody>
        </p:sp>
      </p:grpSp>
      <p:grpSp>
        <p:nvGrpSpPr>
          <p:cNvPr id="57" name="组合 37"/>
          <p:cNvGrpSpPr>
            <a:grpSpLocks/>
          </p:cNvGrpSpPr>
          <p:nvPr/>
        </p:nvGrpSpPr>
        <p:grpSpPr bwMode="auto">
          <a:xfrm>
            <a:off x="1484039" y="5021096"/>
            <a:ext cx="2115666" cy="646331"/>
            <a:chOff x="944675" y="2321360"/>
            <a:chExt cx="2601187" cy="831918"/>
          </a:xfrm>
        </p:grpSpPr>
        <p:sp>
          <p:nvSpPr>
            <p:cNvPr id="58" name="文本框 57"/>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7</a:t>
              </a:r>
              <a:endParaRPr lang="zh-CN" altLang="en-US" sz="3600" dirty="0">
                <a:solidFill>
                  <a:srgbClr val="0245CD"/>
                </a:solidFill>
                <a:latin typeface="方正北魏楷书简体" pitchFamily="65" charset="-122"/>
                <a:ea typeface="方正北魏楷书简体" pitchFamily="65" charset="-122"/>
              </a:endParaRPr>
            </a:p>
          </p:txBody>
        </p:sp>
        <p:cxnSp>
          <p:nvCxnSpPr>
            <p:cNvPr id="59" name="直接连接符 58"/>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1552914" y="2395999"/>
              <a:ext cx="1992948" cy="673457"/>
            </a:xfrm>
            <a:prstGeom prst="rect">
              <a:avLst/>
            </a:prstGeom>
            <a:noFill/>
          </p:spPr>
          <p:txBody>
            <a:bodyPr wrap="none">
              <a:spAutoFit/>
            </a:bodyPr>
            <a:lstStyle/>
            <a:p>
              <a:pPr eaLnBrk="1" hangingPunct="1">
                <a:defRPr/>
              </a:pPr>
              <a:r>
                <a:rPr lang="zh-CN" altLang="en-US" sz="2800" dirty="0" smtClean="0">
                  <a:solidFill>
                    <a:schemeClr val="tx2"/>
                  </a:solidFill>
                  <a:latin typeface="方正北魏楷书简体" pitchFamily="65" charset="-122"/>
                  <a:ea typeface="方正北魏楷书简体" pitchFamily="65" charset="-122"/>
                </a:rPr>
                <a:t>产品展示</a:t>
              </a:r>
              <a:endParaRPr lang="zh-CN" altLang="en-US" sz="2800" dirty="0">
                <a:solidFill>
                  <a:schemeClr val="tx2"/>
                </a:solidFill>
                <a:latin typeface="方正北魏楷书简体" pitchFamily="65" charset="-122"/>
                <a:ea typeface="方正北魏楷书简体" pitchFamily="65" charset="-122"/>
              </a:endParaRPr>
            </a:p>
          </p:txBody>
        </p:sp>
      </p:grpSp>
      <p:sp>
        <p:nvSpPr>
          <p:cNvPr id="63" name="Shape 103"/>
          <p:cNvSpPr/>
          <p:nvPr/>
        </p:nvSpPr>
        <p:spPr>
          <a:xfrm>
            <a:off x="7092280" y="912192"/>
            <a:ext cx="947523" cy="1477202"/>
          </a:xfrm>
          <a:prstGeom prst="rect">
            <a:avLst/>
          </a:prstGeom>
          <a:ln w="76200">
            <a:solidFill>
              <a:srgbClr val="4285F7"/>
            </a:solidFill>
            <a:miter/>
          </a:ln>
        </p:spPr>
        <p:txBody>
          <a:bodyPr lIns="45719" rIns="45719" anchor="ctr"/>
          <a:lstStyle/>
          <a:p>
            <a:pPr algn="ctr">
              <a:defRPr>
                <a:solidFill>
                  <a:srgbClr val="FFFFFF"/>
                </a:solidFill>
              </a:defRPr>
            </a:pPr>
            <a:endParaRPr/>
          </a:p>
        </p:txBody>
      </p:sp>
      <p:sp>
        <p:nvSpPr>
          <p:cNvPr id="64" name="Shape 104"/>
          <p:cNvSpPr/>
          <p:nvPr/>
        </p:nvSpPr>
        <p:spPr>
          <a:xfrm>
            <a:off x="7932607" y="1076091"/>
            <a:ext cx="482384" cy="1163517"/>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65" name="Shape 105"/>
          <p:cNvSpPr/>
          <p:nvPr/>
        </p:nvSpPr>
        <p:spPr>
          <a:xfrm>
            <a:off x="7314165" y="1088362"/>
            <a:ext cx="1100828" cy="624841"/>
          </a:xfrm>
          <a:prstGeom prst="rect">
            <a:avLst/>
          </a:prstGeom>
          <a:ln w="12700">
            <a:miter lim="400000"/>
          </a:ln>
        </p:spPr>
        <p:txBody>
          <a:bodyPr lIns="45719" rIns="45719" anchor="ctr">
            <a:spAutoFit/>
          </a:bodyPr>
          <a:lstStyle>
            <a:lvl1pPr>
              <a:defRPr sz="32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dirty="0" err="1"/>
              <a:t>目录</a:t>
            </a:r>
            <a:endParaRPr dirty="0"/>
          </a:p>
        </p:txBody>
      </p:sp>
      <p:sp>
        <p:nvSpPr>
          <p:cNvPr id="66" name="Shape 106"/>
          <p:cNvSpPr/>
          <p:nvPr/>
        </p:nvSpPr>
        <p:spPr>
          <a:xfrm>
            <a:off x="7428450" y="1740454"/>
            <a:ext cx="1100828" cy="26983"/>
          </a:xfrm>
          <a:prstGeom prst="rect">
            <a:avLst/>
          </a:prstGeom>
          <a:solidFill>
            <a:srgbClr val="4285F7"/>
          </a:solidFill>
          <a:ln w="12700">
            <a:miter lim="400000"/>
          </a:ln>
        </p:spPr>
        <p:txBody>
          <a:bodyPr lIns="45719" rIns="45719" anchor="ctr"/>
          <a:lstStyle/>
          <a:p>
            <a:pPr algn="ctr"/>
            <a:endParaRPr/>
          </a:p>
        </p:txBody>
      </p:sp>
      <p:sp>
        <p:nvSpPr>
          <p:cNvPr id="67" name="Shape 107"/>
          <p:cNvSpPr/>
          <p:nvPr/>
        </p:nvSpPr>
        <p:spPr>
          <a:xfrm>
            <a:off x="7384129" y="1794688"/>
            <a:ext cx="1189470" cy="350662"/>
          </a:xfrm>
          <a:prstGeom prst="rect">
            <a:avLst/>
          </a:prstGeom>
          <a:ln w="12700">
            <a:miter lim="400000"/>
          </a:ln>
        </p:spPr>
        <p:txBody>
          <a:bodyPr lIns="45719" rIns="45719">
            <a:spAutoFit/>
          </a:bodyPr>
          <a:lstStyle>
            <a:lvl1pPr>
              <a:lnSpc>
                <a:spcPct val="130000"/>
              </a:lnSpc>
              <a:defRPr>
                <a:solidFill>
                  <a:srgbClr val="4285F7"/>
                </a:solidFill>
                <a:latin typeface="Arial" panose="020B0604020202020204"/>
                <a:ea typeface="Arial" panose="020B0604020202020204"/>
                <a:cs typeface="Arial" panose="020B0604020202020204"/>
                <a:sym typeface="Arial" panose="020B0604020202020204"/>
              </a:defRPr>
            </a:lvl1pPr>
          </a:lstStyle>
          <a:p>
            <a:r>
              <a:rPr dirty="0"/>
              <a:t>Directory</a:t>
            </a:r>
          </a:p>
        </p:txBody>
      </p:sp>
    </p:spTree>
    <p:extLst>
      <p:ext uri="{BB962C8B-B14F-4D97-AF65-F5344CB8AC3E}">
        <p14:creationId xmlns:p14="http://schemas.microsoft.com/office/powerpoint/2010/main" val="217155806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1000"/>
                                        <p:tgtEl>
                                          <p:spTgt spid="41"/>
                                        </p:tgtEl>
                                      </p:cBhvr>
                                    </p:animEffect>
                                    <p:anim calcmode="lin" valueType="num">
                                      <p:cBhvr>
                                        <p:cTn id="22" dur="1000" fill="hold"/>
                                        <p:tgtEl>
                                          <p:spTgt spid="41"/>
                                        </p:tgtEl>
                                        <p:attrNameLst>
                                          <p:attrName>ppt_x</p:attrName>
                                        </p:attrNameLst>
                                      </p:cBhvr>
                                      <p:tavLst>
                                        <p:tav tm="0">
                                          <p:val>
                                            <p:strVal val="#ppt_x"/>
                                          </p:val>
                                        </p:tav>
                                        <p:tav tm="100000">
                                          <p:val>
                                            <p:strVal val="#ppt_x"/>
                                          </p:val>
                                        </p:tav>
                                      </p:tavLst>
                                    </p:anim>
                                    <p:anim calcmode="lin" valueType="num">
                                      <p:cBhvr>
                                        <p:cTn id="2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1000"/>
                                        <p:tgtEl>
                                          <p:spTgt spid="45"/>
                                        </p:tgtEl>
                                      </p:cBhvr>
                                    </p:animEffect>
                                    <p:anim calcmode="lin" valueType="num">
                                      <p:cBhvr>
                                        <p:cTn id="29" dur="1000" fill="hold"/>
                                        <p:tgtEl>
                                          <p:spTgt spid="45"/>
                                        </p:tgtEl>
                                        <p:attrNameLst>
                                          <p:attrName>ppt_x</p:attrName>
                                        </p:attrNameLst>
                                      </p:cBhvr>
                                      <p:tavLst>
                                        <p:tav tm="0">
                                          <p:val>
                                            <p:strVal val="#ppt_x"/>
                                          </p:val>
                                        </p:tav>
                                        <p:tav tm="100000">
                                          <p:val>
                                            <p:strVal val="#ppt_x"/>
                                          </p:val>
                                        </p:tav>
                                      </p:tavLst>
                                    </p:anim>
                                    <p:anim calcmode="lin" valueType="num">
                                      <p:cBhvr>
                                        <p:cTn id="30"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1000"/>
                                        <p:tgtEl>
                                          <p:spTgt spid="49"/>
                                        </p:tgtEl>
                                      </p:cBhvr>
                                    </p:animEffect>
                                    <p:anim calcmode="lin" valueType="num">
                                      <p:cBhvr>
                                        <p:cTn id="36" dur="1000" fill="hold"/>
                                        <p:tgtEl>
                                          <p:spTgt spid="49"/>
                                        </p:tgtEl>
                                        <p:attrNameLst>
                                          <p:attrName>ppt_x</p:attrName>
                                        </p:attrNameLst>
                                      </p:cBhvr>
                                      <p:tavLst>
                                        <p:tav tm="0">
                                          <p:val>
                                            <p:strVal val="#ppt_x"/>
                                          </p:val>
                                        </p:tav>
                                        <p:tav tm="100000">
                                          <p:val>
                                            <p:strVal val="#ppt_x"/>
                                          </p:val>
                                        </p:tav>
                                      </p:tavLst>
                                    </p:anim>
                                    <p:anim calcmode="lin" valueType="num">
                                      <p:cBhvr>
                                        <p:cTn id="37"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1000"/>
                                        <p:tgtEl>
                                          <p:spTgt spid="53"/>
                                        </p:tgtEl>
                                      </p:cBhvr>
                                    </p:animEffect>
                                    <p:anim calcmode="lin" valueType="num">
                                      <p:cBhvr>
                                        <p:cTn id="43" dur="1000" fill="hold"/>
                                        <p:tgtEl>
                                          <p:spTgt spid="53"/>
                                        </p:tgtEl>
                                        <p:attrNameLst>
                                          <p:attrName>ppt_x</p:attrName>
                                        </p:attrNameLst>
                                      </p:cBhvr>
                                      <p:tavLst>
                                        <p:tav tm="0">
                                          <p:val>
                                            <p:strVal val="#ppt_x"/>
                                          </p:val>
                                        </p:tav>
                                        <p:tav tm="100000">
                                          <p:val>
                                            <p:strVal val="#ppt_x"/>
                                          </p:val>
                                        </p:tav>
                                      </p:tavLst>
                                    </p:anim>
                                    <p:anim calcmode="lin" valueType="num">
                                      <p:cBhvr>
                                        <p:cTn id="4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1000"/>
                                        <p:tgtEl>
                                          <p:spTgt spid="57"/>
                                        </p:tgtEl>
                                      </p:cBhvr>
                                    </p:animEffect>
                                    <p:anim calcmode="lin" valueType="num">
                                      <p:cBhvr>
                                        <p:cTn id="50" dur="1000" fill="hold"/>
                                        <p:tgtEl>
                                          <p:spTgt spid="57"/>
                                        </p:tgtEl>
                                        <p:attrNameLst>
                                          <p:attrName>ppt_x</p:attrName>
                                        </p:attrNameLst>
                                      </p:cBhvr>
                                      <p:tavLst>
                                        <p:tav tm="0">
                                          <p:val>
                                            <p:strVal val="#ppt_x"/>
                                          </p:val>
                                        </p:tav>
                                        <p:tav tm="100000">
                                          <p:val>
                                            <p:strVal val="#ppt_x"/>
                                          </p:val>
                                        </p:tav>
                                      </p:tavLst>
                                    </p:anim>
                                    <p:anim calcmode="lin" valueType="num">
                                      <p:cBhvr>
                                        <p:cTn id="51"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9"/>
          <p:cNvSpPr/>
          <p:nvPr/>
        </p:nvSpPr>
        <p:spPr>
          <a:xfrm>
            <a:off x="107504" y="621671"/>
            <a:ext cx="986542" cy="584775"/>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a:t>4</a:t>
            </a:r>
            <a:r>
              <a:rPr lang="en-US" dirty="0" smtClean="0"/>
              <a:t>.1</a:t>
            </a:r>
            <a:r>
              <a:rPr dirty="0" smtClean="0"/>
              <a:t>/</a:t>
            </a:r>
            <a:endParaRPr dirty="0"/>
          </a:p>
        </p:txBody>
      </p:sp>
      <p:sp>
        <p:nvSpPr>
          <p:cNvPr id="4" name="文本框 3"/>
          <p:cNvSpPr txBox="1"/>
          <p:nvPr/>
        </p:nvSpPr>
        <p:spPr>
          <a:xfrm>
            <a:off x="755576" y="664240"/>
            <a:ext cx="3755464" cy="892552"/>
          </a:xfrm>
          <a:prstGeom prst="rect">
            <a:avLst/>
          </a:prstGeom>
          <a:noFill/>
        </p:spPr>
        <p:txBody>
          <a:bodyPr wrap="square" rtlCol="0">
            <a:spAutoFit/>
          </a:bodyPr>
          <a:lstStyle/>
          <a:p>
            <a:pPr defTabSz="1218565"/>
            <a:r>
              <a:rPr lang="zh-CN" altLang="en-US"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产品设计与开发</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a:p>
            <a:pPr defTabSz="1218565"/>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4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设计思路</a:t>
            </a:r>
            <a:endParaRPr lang="zh-CN" altLang="en-US" sz="24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sp>
        <p:nvSpPr>
          <p:cNvPr id="5" name="MH_Other_1"/>
          <p:cNvSpPr>
            <a:spLocks/>
          </p:cNvSpPr>
          <p:nvPr>
            <p:custDataLst>
              <p:tags r:id="rId1"/>
            </p:custDataLst>
          </p:nvPr>
        </p:nvSpPr>
        <p:spPr bwMode="auto">
          <a:xfrm>
            <a:off x="2339751" y="1268761"/>
            <a:ext cx="4400051" cy="5181392"/>
          </a:xfrm>
          <a:custGeom>
            <a:avLst/>
            <a:gdLst>
              <a:gd name="T0" fmla="*/ 2147483646 w 1646"/>
              <a:gd name="T1" fmla="*/ 2147483646 h 2015"/>
              <a:gd name="T2" fmla="*/ 2147483646 w 1646"/>
              <a:gd name="T3" fmla="*/ 2147483646 h 2015"/>
              <a:gd name="T4" fmla="*/ 2147483646 w 1646"/>
              <a:gd name="T5" fmla="*/ 2147483646 h 2015"/>
              <a:gd name="T6" fmla="*/ 2147483646 w 1646"/>
              <a:gd name="T7" fmla="*/ 2147483646 h 2015"/>
              <a:gd name="T8" fmla="*/ 2147483646 w 1646"/>
              <a:gd name="T9" fmla="*/ 2147483646 h 2015"/>
              <a:gd name="T10" fmla="*/ 2147483646 w 1646"/>
              <a:gd name="T11" fmla="*/ 2147483646 h 2015"/>
              <a:gd name="T12" fmla="*/ 2147483646 w 1646"/>
              <a:gd name="T13" fmla="*/ 2147483646 h 2015"/>
              <a:gd name="T14" fmla="*/ 2147483646 w 1646"/>
              <a:gd name="T15" fmla="*/ 2147483646 h 2015"/>
              <a:gd name="T16" fmla="*/ 2147483646 w 1646"/>
              <a:gd name="T17" fmla="*/ 2147483646 h 2015"/>
              <a:gd name="T18" fmla="*/ 2147483646 w 1646"/>
              <a:gd name="T19" fmla="*/ 2147483646 h 2015"/>
              <a:gd name="T20" fmla="*/ 2147483646 w 1646"/>
              <a:gd name="T21" fmla="*/ 2147483646 h 2015"/>
              <a:gd name="T22" fmla="*/ 2147483646 w 1646"/>
              <a:gd name="T23" fmla="*/ 2147483646 h 2015"/>
              <a:gd name="T24" fmla="*/ 2147483646 w 1646"/>
              <a:gd name="T25" fmla="*/ 2147483646 h 2015"/>
              <a:gd name="T26" fmla="*/ 2147483646 w 1646"/>
              <a:gd name="T27" fmla="*/ 2147483646 h 2015"/>
              <a:gd name="T28" fmla="*/ 2147483646 w 1646"/>
              <a:gd name="T29" fmla="*/ 2147483646 h 2015"/>
              <a:gd name="T30" fmla="*/ 2147483646 w 1646"/>
              <a:gd name="T31" fmla="*/ 2147483646 h 2015"/>
              <a:gd name="T32" fmla="*/ 2147483646 w 1646"/>
              <a:gd name="T33" fmla="*/ 2147483646 h 2015"/>
              <a:gd name="T34" fmla="*/ 2147483646 w 1646"/>
              <a:gd name="T35" fmla="*/ 2147483646 h 2015"/>
              <a:gd name="T36" fmla="*/ 2147483646 w 1646"/>
              <a:gd name="T37" fmla="*/ 2147483646 h 2015"/>
              <a:gd name="T38" fmla="*/ 2147483646 w 1646"/>
              <a:gd name="T39" fmla="*/ 2147483646 h 2015"/>
              <a:gd name="T40" fmla="*/ 2147483646 w 1646"/>
              <a:gd name="T41" fmla="*/ 2147483646 h 2015"/>
              <a:gd name="T42" fmla="*/ 2147483646 w 1646"/>
              <a:gd name="T43" fmla="*/ 2147483646 h 2015"/>
              <a:gd name="T44" fmla="*/ 2147483646 w 1646"/>
              <a:gd name="T45" fmla="*/ 2147483646 h 2015"/>
              <a:gd name="T46" fmla="*/ 2147483646 w 1646"/>
              <a:gd name="T47" fmla="*/ 2147483646 h 2015"/>
              <a:gd name="T48" fmla="*/ 2147483646 w 1646"/>
              <a:gd name="T49" fmla="*/ 2147483646 h 2015"/>
              <a:gd name="T50" fmla="*/ 2147483646 w 1646"/>
              <a:gd name="T51" fmla="*/ 2147483646 h 2015"/>
              <a:gd name="T52" fmla="*/ 2147483646 w 1646"/>
              <a:gd name="T53" fmla="*/ 2147483646 h 2015"/>
              <a:gd name="T54" fmla="*/ 2147483646 w 1646"/>
              <a:gd name="T55" fmla="*/ 2147483646 h 2015"/>
              <a:gd name="T56" fmla="*/ 2147483646 w 1646"/>
              <a:gd name="T57" fmla="*/ 2147483646 h 2015"/>
              <a:gd name="T58" fmla="*/ 2147483646 w 1646"/>
              <a:gd name="T59" fmla="*/ 2147483646 h 2015"/>
              <a:gd name="T60" fmla="*/ 2147483646 w 1646"/>
              <a:gd name="T61" fmla="*/ 2147483646 h 201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646" h="2015">
                <a:moveTo>
                  <a:pt x="1412" y="1674"/>
                </a:moveTo>
                <a:cubicBezTo>
                  <a:pt x="1287" y="1534"/>
                  <a:pt x="1265" y="1326"/>
                  <a:pt x="1372" y="1163"/>
                </a:cubicBezTo>
                <a:cubicBezTo>
                  <a:pt x="1391" y="1135"/>
                  <a:pt x="1413" y="1106"/>
                  <a:pt x="1439" y="1075"/>
                </a:cubicBezTo>
                <a:cubicBezTo>
                  <a:pt x="1499" y="1000"/>
                  <a:pt x="1530" y="907"/>
                  <a:pt x="1536" y="808"/>
                </a:cubicBezTo>
                <a:cubicBezTo>
                  <a:pt x="1551" y="579"/>
                  <a:pt x="1439" y="291"/>
                  <a:pt x="1247" y="156"/>
                </a:cubicBezTo>
                <a:cubicBezTo>
                  <a:pt x="1032" y="18"/>
                  <a:pt x="744" y="0"/>
                  <a:pt x="493" y="100"/>
                </a:cubicBezTo>
                <a:cubicBezTo>
                  <a:pt x="460" y="116"/>
                  <a:pt x="429" y="135"/>
                  <a:pt x="398" y="157"/>
                </a:cubicBezTo>
                <a:cubicBezTo>
                  <a:pt x="258" y="258"/>
                  <a:pt x="224" y="369"/>
                  <a:pt x="163" y="524"/>
                </a:cubicBezTo>
                <a:cubicBezTo>
                  <a:pt x="151" y="554"/>
                  <a:pt x="133" y="585"/>
                  <a:pt x="126" y="617"/>
                </a:cubicBezTo>
                <a:cubicBezTo>
                  <a:pt x="119" y="652"/>
                  <a:pt x="127" y="664"/>
                  <a:pt x="134" y="682"/>
                </a:cubicBezTo>
                <a:cubicBezTo>
                  <a:pt x="145" y="707"/>
                  <a:pt x="144" y="723"/>
                  <a:pt x="133" y="749"/>
                </a:cubicBezTo>
                <a:cubicBezTo>
                  <a:pt x="97" y="826"/>
                  <a:pt x="65" y="904"/>
                  <a:pt x="20" y="977"/>
                </a:cubicBezTo>
                <a:cubicBezTo>
                  <a:pt x="12" y="989"/>
                  <a:pt x="2" y="1005"/>
                  <a:pt x="1" y="1022"/>
                </a:cubicBezTo>
                <a:cubicBezTo>
                  <a:pt x="0" y="1046"/>
                  <a:pt x="11" y="1070"/>
                  <a:pt x="35" y="1079"/>
                </a:cubicBezTo>
                <a:cubicBezTo>
                  <a:pt x="52" y="1085"/>
                  <a:pt x="71" y="1083"/>
                  <a:pt x="89" y="1092"/>
                </a:cubicBezTo>
                <a:cubicBezTo>
                  <a:pt x="130" y="1112"/>
                  <a:pt x="124" y="1148"/>
                  <a:pt x="103" y="1178"/>
                </a:cubicBezTo>
                <a:cubicBezTo>
                  <a:pt x="96" y="1189"/>
                  <a:pt x="89" y="1199"/>
                  <a:pt x="88" y="1208"/>
                </a:cubicBezTo>
                <a:cubicBezTo>
                  <a:pt x="85" y="1225"/>
                  <a:pt x="90" y="1240"/>
                  <a:pt x="113" y="1250"/>
                </a:cubicBezTo>
                <a:cubicBezTo>
                  <a:pt x="120" y="1254"/>
                  <a:pt x="130" y="1257"/>
                  <a:pt x="141" y="1260"/>
                </a:cubicBezTo>
                <a:cubicBezTo>
                  <a:pt x="131" y="1266"/>
                  <a:pt x="123" y="1272"/>
                  <a:pt x="118" y="1278"/>
                </a:cubicBezTo>
                <a:cubicBezTo>
                  <a:pt x="94" y="1302"/>
                  <a:pt x="114" y="1325"/>
                  <a:pt x="136" y="1339"/>
                </a:cubicBezTo>
                <a:cubicBezTo>
                  <a:pt x="150" y="1348"/>
                  <a:pt x="159" y="1356"/>
                  <a:pt x="151" y="1373"/>
                </a:cubicBezTo>
                <a:cubicBezTo>
                  <a:pt x="142" y="1393"/>
                  <a:pt x="139" y="1413"/>
                  <a:pt x="139" y="1432"/>
                </a:cubicBezTo>
                <a:cubicBezTo>
                  <a:pt x="140" y="1481"/>
                  <a:pt x="166" y="1527"/>
                  <a:pt x="215" y="1540"/>
                </a:cubicBezTo>
                <a:cubicBezTo>
                  <a:pt x="277" y="1556"/>
                  <a:pt x="371" y="1542"/>
                  <a:pt x="436" y="1546"/>
                </a:cubicBezTo>
                <a:cubicBezTo>
                  <a:pt x="483" y="1550"/>
                  <a:pt x="520" y="1567"/>
                  <a:pt x="541" y="1617"/>
                </a:cubicBezTo>
                <a:cubicBezTo>
                  <a:pt x="550" y="1639"/>
                  <a:pt x="555" y="1661"/>
                  <a:pt x="560" y="1684"/>
                </a:cubicBezTo>
                <a:cubicBezTo>
                  <a:pt x="577" y="1767"/>
                  <a:pt x="616" y="1806"/>
                  <a:pt x="644" y="1879"/>
                </a:cubicBezTo>
                <a:cubicBezTo>
                  <a:pt x="660" y="1920"/>
                  <a:pt x="660" y="1966"/>
                  <a:pt x="607" y="2015"/>
                </a:cubicBezTo>
                <a:cubicBezTo>
                  <a:pt x="1646" y="2015"/>
                  <a:pt x="1646" y="2015"/>
                  <a:pt x="1646" y="2015"/>
                </a:cubicBezTo>
                <a:cubicBezTo>
                  <a:pt x="1600" y="1886"/>
                  <a:pt x="1527" y="1803"/>
                  <a:pt x="1412" y="1674"/>
                </a:cubicBezTo>
                <a:close/>
              </a:path>
            </a:pathLst>
          </a:custGeom>
          <a:solidFill>
            <a:srgbClr val="A23C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MH_Other_2"/>
          <p:cNvSpPr>
            <a:spLocks/>
          </p:cNvSpPr>
          <p:nvPr>
            <p:custDataLst>
              <p:tags r:id="rId2"/>
            </p:custDataLst>
          </p:nvPr>
        </p:nvSpPr>
        <p:spPr bwMode="auto">
          <a:xfrm>
            <a:off x="2339752" y="1367185"/>
            <a:ext cx="2171288" cy="5086151"/>
          </a:xfrm>
          <a:custGeom>
            <a:avLst/>
            <a:gdLst>
              <a:gd name="T0" fmla="*/ 2147483646 w 812"/>
              <a:gd name="T1" fmla="*/ 0 h 1978"/>
              <a:gd name="T2" fmla="*/ 2147483646 w 812"/>
              <a:gd name="T3" fmla="*/ 2147483646 h 1978"/>
              <a:gd name="T4" fmla="*/ 2147483646 w 812"/>
              <a:gd name="T5" fmla="*/ 2147483646 h 1978"/>
              <a:gd name="T6" fmla="*/ 2147483646 w 812"/>
              <a:gd name="T7" fmla="*/ 2147483646 h 1978"/>
              <a:gd name="T8" fmla="*/ 2147483646 w 812"/>
              <a:gd name="T9" fmla="*/ 2147483646 h 1978"/>
              <a:gd name="T10" fmla="*/ 2147483646 w 812"/>
              <a:gd name="T11" fmla="*/ 2147483646 h 1978"/>
              <a:gd name="T12" fmla="*/ 2147483646 w 812"/>
              <a:gd name="T13" fmla="*/ 2147483646 h 1978"/>
              <a:gd name="T14" fmla="*/ 2147483646 w 812"/>
              <a:gd name="T15" fmla="*/ 2147483646 h 1978"/>
              <a:gd name="T16" fmla="*/ 2147483646 w 812"/>
              <a:gd name="T17" fmla="*/ 2147483646 h 1978"/>
              <a:gd name="T18" fmla="*/ 2147483646 w 812"/>
              <a:gd name="T19" fmla="*/ 2147483646 h 1978"/>
              <a:gd name="T20" fmla="*/ 2147483646 w 812"/>
              <a:gd name="T21" fmla="*/ 2147483646 h 1978"/>
              <a:gd name="T22" fmla="*/ 2147483646 w 812"/>
              <a:gd name="T23" fmla="*/ 2147483646 h 1978"/>
              <a:gd name="T24" fmla="*/ 2147483646 w 812"/>
              <a:gd name="T25" fmla="*/ 2147483646 h 1978"/>
              <a:gd name="T26" fmla="*/ 2147483646 w 812"/>
              <a:gd name="T27" fmla="*/ 2147483646 h 1978"/>
              <a:gd name="T28" fmla="*/ 2147483646 w 812"/>
              <a:gd name="T29" fmla="*/ 2147483646 h 1978"/>
              <a:gd name="T30" fmla="*/ 2147483646 w 812"/>
              <a:gd name="T31" fmla="*/ 2147483646 h 1978"/>
              <a:gd name="T32" fmla="*/ 2147483646 w 812"/>
              <a:gd name="T33" fmla="*/ 2147483646 h 1978"/>
              <a:gd name="T34" fmla="*/ 2147483646 w 812"/>
              <a:gd name="T35" fmla="*/ 2147483646 h 1978"/>
              <a:gd name="T36" fmla="*/ 2147483646 w 812"/>
              <a:gd name="T37" fmla="*/ 2147483646 h 1978"/>
              <a:gd name="T38" fmla="*/ 2147483646 w 812"/>
              <a:gd name="T39" fmla="*/ 2147483646 h 1978"/>
              <a:gd name="T40" fmla="*/ 2147483646 w 812"/>
              <a:gd name="T41" fmla="*/ 2147483646 h 1978"/>
              <a:gd name="T42" fmla="*/ 2147483646 w 812"/>
              <a:gd name="T43" fmla="*/ 2147483646 h 1978"/>
              <a:gd name="T44" fmla="*/ 2147483646 w 812"/>
              <a:gd name="T45" fmla="*/ 2147483646 h 1978"/>
              <a:gd name="T46" fmla="*/ 2147483646 w 812"/>
              <a:gd name="T47" fmla="*/ 2147483646 h 1978"/>
              <a:gd name="T48" fmla="*/ 2147483646 w 812"/>
              <a:gd name="T49" fmla="*/ 2147483646 h 1978"/>
              <a:gd name="T50" fmla="*/ 2147483646 w 812"/>
              <a:gd name="T51" fmla="*/ 2147483646 h 1978"/>
              <a:gd name="T52" fmla="*/ 2147483646 w 812"/>
              <a:gd name="T53" fmla="*/ 0 h 19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812" h="1978">
                <a:moveTo>
                  <a:pt x="812" y="0"/>
                </a:moveTo>
                <a:cubicBezTo>
                  <a:pt x="704" y="1"/>
                  <a:pt x="596" y="22"/>
                  <a:pt x="493" y="63"/>
                </a:cubicBezTo>
                <a:cubicBezTo>
                  <a:pt x="460" y="79"/>
                  <a:pt x="429" y="98"/>
                  <a:pt x="398" y="120"/>
                </a:cubicBezTo>
                <a:cubicBezTo>
                  <a:pt x="258" y="221"/>
                  <a:pt x="224" y="332"/>
                  <a:pt x="163" y="487"/>
                </a:cubicBezTo>
                <a:cubicBezTo>
                  <a:pt x="151" y="517"/>
                  <a:pt x="133" y="548"/>
                  <a:pt x="126" y="580"/>
                </a:cubicBezTo>
                <a:cubicBezTo>
                  <a:pt x="119" y="615"/>
                  <a:pt x="127" y="627"/>
                  <a:pt x="134" y="645"/>
                </a:cubicBezTo>
                <a:cubicBezTo>
                  <a:pt x="145" y="670"/>
                  <a:pt x="144" y="686"/>
                  <a:pt x="133" y="712"/>
                </a:cubicBezTo>
                <a:cubicBezTo>
                  <a:pt x="97" y="789"/>
                  <a:pt x="65" y="867"/>
                  <a:pt x="20" y="940"/>
                </a:cubicBezTo>
                <a:cubicBezTo>
                  <a:pt x="12" y="952"/>
                  <a:pt x="2" y="968"/>
                  <a:pt x="1" y="985"/>
                </a:cubicBezTo>
                <a:cubicBezTo>
                  <a:pt x="0" y="1009"/>
                  <a:pt x="11" y="1033"/>
                  <a:pt x="35" y="1042"/>
                </a:cubicBezTo>
                <a:cubicBezTo>
                  <a:pt x="52" y="1048"/>
                  <a:pt x="71" y="1046"/>
                  <a:pt x="89" y="1055"/>
                </a:cubicBezTo>
                <a:cubicBezTo>
                  <a:pt x="130" y="1075"/>
                  <a:pt x="124" y="1111"/>
                  <a:pt x="103" y="1141"/>
                </a:cubicBezTo>
                <a:cubicBezTo>
                  <a:pt x="96" y="1152"/>
                  <a:pt x="89" y="1162"/>
                  <a:pt x="88" y="1171"/>
                </a:cubicBezTo>
                <a:cubicBezTo>
                  <a:pt x="85" y="1188"/>
                  <a:pt x="90" y="1203"/>
                  <a:pt x="113" y="1213"/>
                </a:cubicBezTo>
                <a:cubicBezTo>
                  <a:pt x="120" y="1217"/>
                  <a:pt x="130" y="1220"/>
                  <a:pt x="141" y="1223"/>
                </a:cubicBezTo>
                <a:cubicBezTo>
                  <a:pt x="131" y="1229"/>
                  <a:pt x="123" y="1235"/>
                  <a:pt x="118" y="1241"/>
                </a:cubicBezTo>
                <a:cubicBezTo>
                  <a:pt x="94" y="1265"/>
                  <a:pt x="114" y="1288"/>
                  <a:pt x="136" y="1302"/>
                </a:cubicBezTo>
                <a:cubicBezTo>
                  <a:pt x="150" y="1311"/>
                  <a:pt x="159" y="1319"/>
                  <a:pt x="151" y="1336"/>
                </a:cubicBezTo>
                <a:cubicBezTo>
                  <a:pt x="142" y="1356"/>
                  <a:pt x="139" y="1376"/>
                  <a:pt x="139" y="1395"/>
                </a:cubicBezTo>
                <a:cubicBezTo>
                  <a:pt x="140" y="1444"/>
                  <a:pt x="166" y="1490"/>
                  <a:pt x="215" y="1503"/>
                </a:cubicBezTo>
                <a:cubicBezTo>
                  <a:pt x="277" y="1519"/>
                  <a:pt x="371" y="1505"/>
                  <a:pt x="436" y="1509"/>
                </a:cubicBezTo>
                <a:cubicBezTo>
                  <a:pt x="483" y="1513"/>
                  <a:pt x="520" y="1530"/>
                  <a:pt x="541" y="1580"/>
                </a:cubicBezTo>
                <a:cubicBezTo>
                  <a:pt x="550" y="1602"/>
                  <a:pt x="555" y="1624"/>
                  <a:pt x="560" y="1647"/>
                </a:cubicBezTo>
                <a:cubicBezTo>
                  <a:pt x="577" y="1730"/>
                  <a:pt x="616" y="1769"/>
                  <a:pt x="644" y="1842"/>
                </a:cubicBezTo>
                <a:cubicBezTo>
                  <a:pt x="660" y="1883"/>
                  <a:pt x="660" y="1929"/>
                  <a:pt x="607" y="1978"/>
                </a:cubicBezTo>
                <a:cubicBezTo>
                  <a:pt x="812" y="1978"/>
                  <a:pt x="812" y="1978"/>
                  <a:pt x="812" y="1978"/>
                </a:cubicBezTo>
                <a:cubicBezTo>
                  <a:pt x="812" y="0"/>
                  <a:pt x="812" y="0"/>
                  <a:pt x="812" y="0"/>
                </a:cubicBezTo>
                <a:close/>
              </a:path>
            </a:pathLst>
          </a:custGeom>
          <a:solidFill>
            <a:srgbClr val="F39E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MH_Other_3"/>
          <p:cNvSpPr>
            <a:spLocks/>
          </p:cNvSpPr>
          <p:nvPr>
            <p:custDataLst>
              <p:tags r:id="rId3"/>
            </p:custDataLst>
          </p:nvPr>
        </p:nvSpPr>
        <p:spPr bwMode="auto">
          <a:xfrm>
            <a:off x="2474689" y="1268760"/>
            <a:ext cx="4010497" cy="2371796"/>
          </a:xfrm>
          <a:custGeom>
            <a:avLst/>
            <a:gdLst>
              <a:gd name="T0" fmla="*/ 2147483646 w 1500"/>
              <a:gd name="T1" fmla="*/ 2147483646 h 922"/>
              <a:gd name="T2" fmla="*/ 2147483646 w 1500"/>
              <a:gd name="T3" fmla="*/ 2147483646 h 922"/>
              <a:gd name="T4" fmla="*/ 2147483646 w 1500"/>
              <a:gd name="T5" fmla="*/ 2147483646 h 922"/>
              <a:gd name="T6" fmla="*/ 2147483646 w 1500"/>
              <a:gd name="T7" fmla="*/ 2147483646 h 922"/>
              <a:gd name="T8" fmla="*/ 2147483646 w 1500"/>
              <a:gd name="T9" fmla="*/ 2147483646 h 922"/>
              <a:gd name="T10" fmla="*/ 2147483646 w 1500"/>
              <a:gd name="T11" fmla="*/ 2147483646 h 922"/>
              <a:gd name="T12" fmla="*/ 2147483646 w 1500"/>
              <a:gd name="T13" fmla="*/ 2147483646 h 922"/>
              <a:gd name="T14" fmla="*/ 2147483646 w 1500"/>
              <a:gd name="T15" fmla="*/ 2147483646 h 922"/>
              <a:gd name="T16" fmla="*/ 2147483646 w 1500"/>
              <a:gd name="T17" fmla="*/ 2147483646 h 922"/>
              <a:gd name="T18" fmla="*/ 0 w 1500"/>
              <a:gd name="T19" fmla="*/ 2147483646 h 922"/>
              <a:gd name="T20" fmla="*/ 2147483646 w 1500"/>
              <a:gd name="T21" fmla="*/ 2147483646 h 9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00" h="922">
                <a:moveTo>
                  <a:pt x="1466" y="922"/>
                </a:moveTo>
                <a:cubicBezTo>
                  <a:pt x="1476" y="885"/>
                  <a:pt x="1483" y="847"/>
                  <a:pt x="1485" y="808"/>
                </a:cubicBezTo>
                <a:cubicBezTo>
                  <a:pt x="1500" y="579"/>
                  <a:pt x="1388" y="291"/>
                  <a:pt x="1196" y="156"/>
                </a:cubicBezTo>
                <a:cubicBezTo>
                  <a:pt x="981" y="18"/>
                  <a:pt x="693" y="0"/>
                  <a:pt x="442" y="100"/>
                </a:cubicBezTo>
                <a:cubicBezTo>
                  <a:pt x="409" y="116"/>
                  <a:pt x="378" y="135"/>
                  <a:pt x="347" y="157"/>
                </a:cubicBezTo>
                <a:cubicBezTo>
                  <a:pt x="207" y="258"/>
                  <a:pt x="173" y="369"/>
                  <a:pt x="112" y="524"/>
                </a:cubicBezTo>
                <a:cubicBezTo>
                  <a:pt x="100" y="554"/>
                  <a:pt x="82" y="585"/>
                  <a:pt x="75" y="617"/>
                </a:cubicBezTo>
                <a:cubicBezTo>
                  <a:pt x="68" y="652"/>
                  <a:pt x="76" y="664"/>
                  <a:pt x="83" y="682"/>
                </a:cubicBezTo>
                <a:cubicBezTo>
                  <a:pt x="94" y="707"/>
                  <a:pt x="93" y="723"/>
                  <a:pt x="82" y="749"/>
                </a:cubicBezTo>
                <a:cubicBezTo>
                  <a:pt x="55" y="807"/>
                  <a:pt x="30" y="866"/>
                  <a:pt x="0" y="922"/>
                </a:cubicBezTo>
                <a:cubicBezTo>
                  <a:pt x="1466" y="922"/>
                  <a:pt x="1466" y="922"/>
                  <a:pt x="1466" y="922"/>
                </a:cubicBezTo>
                <a:close/>
              </a:path>
            </a:pathLst>
          </a:custGeom>
          <a:solidFill>
            <a:srgbClr val="E7291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MH_Other_4"/>
          <p:cNvSpPr>
            <a:spLocks/>
          </p:cNvSpPr>
          <p:nvPr>
            <p:custDataLst>
              <p:tags r:id="rId4"/>
            </p:custDataLst>
          </p:nvPr>
        </p:nvSpPr>
        <p:spPr bwMode="auto">
          <a:xfrm>
            <a:off x="2474690" y="1367186"/>
            <a:ext cx="2035582" cy="2276556"/>
          </a:xfrm>
          <a:custGeom>
            <a:avLst/>
            <a:gdLst>
              <a:gd name="T0" fmla="*/ 2147483646 w 761"/>
              <a:gd name="T1" fmla="*/ 0 h 885"/>
              <a:gd name="T2" fmla="*/ 2147483646 w 761"/>
              <a:gd name="T3" fmla="*/ 2147483646 h 885"/>
              <a:gd name="T4" fmla="*/ 2147483646 w 761"/>
              <a:gd name="T5" fmla="*/ 2147483646 h 885"/>
              <a:gd name="T6" fmla="*/ 2147483646 w 761"/>
              <a:gd name="T7" fmla="*/ 2147483646 h 885"/>
              <a:gd name="T8" fmla="*/ 2147483646 w 761"/>
              <a:gd name="T9" fmla="*/ 2147483646 h 885"/>
              <a:gd name="T10" fmla="*/ 2147483646 w 761"/>
              <a:gd name="T11" fmla="*/ 2147483646 h 885"/>
              <a:gd name="T12" fmla="*/ 2147483646 w 761"/>
              <a:gd name="T13" fmla="*/ 2147483646 h 885"/>
              <a:gd name="T14" fmla="*/ 0 w 761"/>
              <a:gd name="T15" fmla="*/ 2147483646 h 885"/>
              <a:gd name="T16" fmla="*/ 2147483646 w 761"/>
              <a:gd name="T17" fmla="*/ 2147483646 h 885"/>
              <a:gd name="T18" fmla="*/ 2147483646 w 761"/>
              <a:gd name="T19" fmla="*/ 0 h 8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1" h="885">
                <a:moveTo>
                  <a:pt x="761" y="0"/>
                </a:moveTo>
                <a:cubicBezTo>
                  <a:pt x="653" y="1"/>
                  <a:pt x="545" y="22"/>
                  <a:pt x="442" y="63"/>
                </a:cubicBezTo>
                <a:cubicBezTo>
                  <a:pt x="409" y="79"/>
                  <a:pt x="378" y="98"/>
                  <a:pt x="347" y="120"/>
                </a:cubicBezTo>
                <a:cubicBezTo>
                  <a:pt x="207" y="221"/>
                  <a:pt x="173" y="332"/>
                  <a:pt x="112" y="487"/>
                </a:cubicBezTo>
                <a:cubicBezTo>
                  <a:pt x="100" y="517"/>
                  <a:pt x="82" y="548"/>
                  <a:pt x="75" y="580"/>
                </a:cubicBezTo>
                <a:cubicBezTo>
                  <a:pt x="68" y="615"/>
                  <a:pt x="76" y="627"/>
                  <a:pt x="83" y="645"/>
                </a:cubicBezTo>
                <a:cubicBezTo>
                  <a:pt x="94" y="670"/>
                  <a:pt x="93" y="686"/>
                  <a:pt x="82" y="712"/>
                </a:cubicBezTo>
                <a:cubicBezTo>
                  <a:pt x="55" y="770"/>
                  <a:pt x="30" y="829"/>
                  <a:pt x="0" y="885"/>
                </a:cubicBezTo>
                <a:cubicBezTo>
                  <a:pt x="761" y="885"/>
                  <a:pt x="761" y="885"/>
                  <a:pt x="761" y="885"/>
                </a:cubicBezTo>
                <a:cubicBezTo>
                  <a:pt x="761" y="0"/>
                  <a:pt x="761" y="0"/>
                  <a:pt x="761" y="0"/>
                </a:cubicBezTo>
                <a:close/>
              </a:path>
            </a:pathLst>
          </a:custGeom>
          <a:solidFill>
            <a:srgbClr val="009E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MH_Other_5"/>
          <p:cNvSpPr>
            <a:spLocks/>
          </p:cNvSpPr>
          <p:nvPr>
            <p:custDataLst>
              <p:tags r:id="rId5"/>
            </p:custDataLst>
          </p:nvPr>
        </p:nvSpPr>
        <p:spPr bwMode="auto">
          <a:xfrm>
            <a:off x="4051076" y="2905472"/>
            <a:ext cx="199567" cy="640570"/>
          </a:xfrm>
          <a:custGeom>
            <a:avLst/>
            <a:gdLst>
              <a:gd name="T0" fmla="*/ 2147483646 w 164"/>
              <a:gd name="T1" fmla="*/ 0 h 544"/>
              <a:gd name="T2" fmla="*/ 2147483646 w 164"/>
              <a:gd name="T3" fmla="*/ 2147483646 h 544"/>
              <a:gd name="T4" fmla="*/ 2147483646 w 164"/>
              <a:gd name="T5" fmla="*/ 2147483646 h 544"/>
              <a:gd name="T6" fmla="*/ 2147483646 w 164"/>
              <a:gd name="T7" fmla="*/ 2147483646 h 544"/>
              <a:gd name="T8" fmla="*/ 2147483646 w 164"/>
              <a:gd name="T9" fmla="*/ 2147483646 h 544"/>
              <a:gd name="T10" fmla="*/ 0 w 164"/>
              <a:gd name="T11" fmla="*/ 2147483646 h 544"/>
              <a:gd name="T12" fmla="*/ 2147483646 w 164"/>
              <a:gd name="T13" fmla="*/ 0 h 544"/>
              <a:gd name="T14" fmla="*/ 2147483646 w 164"/>
              <a:gd name="T15" fmla="*/ 0 h 544"/>
              <a:gd name="T16" fmla="*/ 2147483646 w 164"/>
              <a:gd name="T17" fmla="*/ 0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 h="544">
                <a:moveTo>
                  <a:pt x="164" y="0"/>
                </a:moveTo>
                <a:lnTo>
                  <a:pt x="164" y="544"/>
                </a:lnTo>
                <a:lnTo>
                  <a:pt x="72" y="544"/>
                </a:lnTo>
                <a:lnTo>
                  <a:pt x="72" y="75"/>
                </a:lnTo>
                <a:lnTo>
                  <a:pt x="41" y="134"/>
                </a:lnTo>
                <a:lnTo>
                  <a:pt x="0" y="110"/>
                </a:lnTo>
                <a:lnTo>
                  <a:pt x="63" y="0"/>
                </a:lnTo>
                <a:lnTo>
                  <a:pt x="16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MH_Other_6"/>
          <p:cNvSpPr>
            <a:spLocks/>
          </p:cNvSpPr>
          <p:nvPr>
            <p:custDataLst>
              <p:tags r:id="rId6"/>
            </p:custDataLst>
          </p:nvPr>
        </p:nvSpPr>
        <p:spPr bwMode="auto">
          <a:xfrm>
            <a:off x="4694015" y="2905472"/>
            <a:ext cx="295359" cy="640570"/>
          </a:xfrm>
          <a:custGeom>
            <a:avLst/>
            <a:gdLst>
              <a:gd name="T0" fmla="*/ 2147483646 w 110"/>
              <a:gd name="T1" fmla="*/ 2147483646 h 249"/>
              <a:gd name="T2" fmla="*/ 2147483646 w 110"/>
              <a:gd name="T3" fmla="*/ 2147483646 h 249"/>
              <a:gd name="T4" fmla="*/ 2147483646 w 110"/>
              <a:gd name="T5" fmla="*/ 2147483646 h 249"/>
              <a:gd name="T6" fmla="*/ 2147483646 w 110"/>
              <a:gd name="T7" fmla="*/ 2147483646 h 249"/>
              <a:gd name="T8" fmla="*/ 2147483646 w 110"/>
              <a:gd name="T9" fmla="*/ 0 h 249"/>
              <a:gd name="T10" fmla="*/ 2147483646 w 110"/>
              <a:gd name="T11" fmla="*/ 0 h 249"/>
              <a:gd name="T12" fmla="*/ 2147483646 w 110"/>
              <a:gd name="T13" fmla="*/ 2147483646 h 249"/>
              <a:gd name="T14" fmla="*/ 0 w 110"/>
              <a:gd name="T15" fmla="*/ 2147483646 h 249"/>
              <a:gd name="T16" fmla="*/ 0 w 110"/>
              <a:gd name="T17" fmla="*/ 2147483646 h 249"/>
              <a:gd name="T18" fmla="*/ 2147483646 w 110"/>
              <a:gd name="T19" fmla="*/ 2147483646 h 249"/>
              <a:gd name="T20" fmla="*/ 2147483646 w 110"/>
              <a:gd name="T21" fmla="*/ 2147483646 h 249"/>
              <a:gd name="T22" fmla="*/ 2147483646 w 110"/>
              <a:gd name="T23" fmla="*/ 2147483646 h 249"/>
              <a:gd name="T24" fmla="*/ 2147483646 w 110"/>
              <a:gd name="T25" fmla="*/ 2147483646 h 249"/>
              <a:gd name="T26" fmla="*/ 0 w 110"/>
              <a:gd name="T27" fmla="*/ 2147483646 h 249"/>
              <a:gd name="T28" fmla="*/ 0 w 110"/>
              <a:gd name="T29" fmla="*/ 2147483646 h 249"/>
              <a:gd name="T30" fmla="*/ 2147483646 w 110"/>
              <a:gd name="T31" fmla="*/ 2147483646 h 249"/>
              <a:gd name="T32" fmla="*/ 2147483646 w 110"/>
              <a:gd name="T33" fmla="*/ 2147483646 h 249"/>
              <a:gd name="T34" fmla="*/ 2147483646 w 110"/>
              <a:gd name="T35" fmla="*/ 2147483646 h 249"/>
              <a:gd name="T36" fmla="*/ 2147483646 w 110"/>
              <a:gd name="T37" fmla="*/ 2147483646 h 2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0" h="249">
                <a:moveTo>
                  <a:pt x="105" y="98"/>
                </a:moveTo>
                <a:cubicBezTo>
                  <a:pt x="109" y="92"/>
                  <a:pt x="110" y="86"/>
                  <a:pt x="110" y="79"/>
                </a:cubicBezTo>
                <a:cubicBezTo>
                  <a:pt x="110" y="38"/>
                  <a:pt x="110" y="38"/>
                  <a:pt x="110" y="38"/>
                </a:cubicBezTo>
                <a:cubicBezTo>
                  <a:pt x="110" y="28"/>
                  <a:pt x="107" y="19"/>
                  <a:pt x="99" y="11"/>
                </a:cubicBezTo>
                <a:cubicBezTo>
                  <a:pt x="92" y="4"/>
                  <a:pt x="83" y="0"/>
                  <a:pt x="72" y="0"/>
                </a:cubicBezTo>
                <a:cubicBezTo>
                  <a:pt x="38" y="0"/>
                  <a:pt x="38" y="0"/>
                  <a:pt x="38" y="0"/>
                </a:cubicBezTo>
                <a:cubicBezTo>
                  <a:pt x="28" y="0"/>
                  <a:pt x="19" y="4"/>
                  <a:pt x="11" y="11"/>
                </a:cubicBezTo>
                <a:cubicBezTo>
                  <a:pt x="4" y="19"/>
                  <a:pt x="0" y="28"/>
                  <a:pt x="0" y="38"/>
                </a:cubicBezTo>
                <a:cubicBezTo>
                  <a:pt x="0" y="70"/>
                  <a:pt x="0" y="70"/>
                  <a:pt x="0" y="70"/>
                </a:cubicBezTo>
                <a:cubicBezTo>
                  <a:pt x="41" y="70"/>
                  <a:pt x="41" y="70"/>
                  <a:pt x="41" y="70"/>
                </a:cubicBezTo>
                <a:cubicBezTo>
                  <a:pt x="41" y="35"/>
                  <a:pt x="41" y="35"/>
                  <a:pt x="41" y="35"/>
                </a:cubicBezTo>
                <a:cubicBezTo>
                  <a:pt x="69" y="35"/>
                  <a:pt x="69" y="35"/>
                  <a:pt x="69" y="35"/>
                </a:cubicBezTo>
                <a:cubicBezTo>
                  <a:pt x="69" y="91"/>
                  <a:pt x="69" y="91"/>
                  <a:pt x="69" y="91"/>
                </a:cubicBezTo>
                <a:cubicBezTo>
                  <a:pt x="0" y="215"/>
                  <a:pt x="0" y="215"/>
                  <a:pt x="0" y="215"/>
                </a:cubicBezTo>
                <a:cubicBezTo>
                  <a:pt x="0" y="249"/>
                  <a:pt x="0" y="249"/>
                  <a:pt x="0" y="249"/>
                </a:cubicBezTo>
                <a:cubicBezTo>
                  <a:pt x="110" y="249"/>
                  <a:pt x="110" y="249"/>
                  <a:pt x="110" y="249"/>
                </a:cubicBezTo>
                <a:cubicBezTo>
                  <a:pt x="110" y="215"/>
                  <a:pt x="110" y="215"/>
                  <a:pt x="110" y="215"/>
                </a:cubicBezTo>
                <a:cubicBezTo>
                  <a:pt x="40" y="215"/>
                  <a:pt x="40" y="215"/>
                  <a:pt x="40" y="215"/>
                </a:cubicBezTo>
                <a:cubicBezTo>
                  <a:pt x="105" y="98"/>
                  <a:pt x="105" y="98"/>
                  <a:pt x="105" y="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MH_Other_7"/>
          <p:cNvSpPr>
            <a:spLocks/>
          </p:cNvSpPr>
          <p:nvPr>
            <p:custDataLst>
              <p:tags r:id="rId7"/>
            </p:custDataLst>
          </p:nvPr>
        </p:nvSpPr>
        <p:spPr bwMode="auto">
          <a:xfrm>
            <a:off x="4051077" y="3870673"/>
            <a:ext cx="296956" cy="643642"/>
          </a:xfrm>
          <a:custGeom>
            <a:avLst/>
            <a:gdLst>
              <a:gd name="T0" fmla="*/ 2147483646 w 111"/>
              <a:gd name="T1" fmla="*/ 0 h 250"/>
              <a:gd name="T2" fmla="*/ 2147483646 w 111"/>
              <a:gd name="T3" fmla="*/ 2147483646 h 250"/>
              <a:gd name="T4" fmla="*/ 2147483646 w 111"/>
              <a:gd name="T5" fmla="*/ 2147483646 h 250"/>
              <a:gd name="T6" fmla="*/ 2147483646 w 111"/>
              <a:gd name="T7" fmla="*/ 2147483646 h 250"/>
              <a:gd name="T8" fmla="*/ 2147483646 w 111"/>
              <a:gd name="T9" fmla="*/ 2147483646 h 250"/>
              <a:gd name="T10" fmla="*/ 2147483646 w 111"/>
              <a:gd name="T11" fmla="*/ 2147483646 h 250"/>
              <a:gd name="T12" fmla="*/ 2147483646 w 111"/>
              <a:gd name="T13" fmla="*/ 2147483646 h 250"/>
              <a:gd name="T14" fmla="*/ 2147483646 w 111"/>
              <a:gd name="T15" fmla="*/ 2147483646 h 250"/>
              <a:gd name="T16" fmla="*/ 2147483646 w 111"/>
              <a:gd name="T17" fmla="*/ 2147483646 h 250"/>
              <a:gd name="T18" fmla="*/ 2147483646 w 111"/>
              <a:gd name="T19" fmla="*/ 2147483646 h 250"/>
              <a:gd name="T20" fmla="*/ 2147483646 w 111"/>
              <a:gd name="T21" fmla="*/ 2147483646 h 250"/>
              <a:gd name="T22" fmla="*/ 2147483646 w 111"/>
              <a:gd name="T23" fmla="*/ 2147483646 h 250"/>
              <a:gd name="T24" fmla="*/ 2147483646 w 111"/>
              <a:gd name="T25" fmla="*/ 2147483646 h 250"/>
              <a:gd name="T26" fmla="*/ 0 w 111"/>
              <a:gd name="T27" fmla="*/ 2147483646 h 250"/>
              <a:gd name="T28" fmla="*/ 0 w 111"/>
              <a:gd name="T29" fmla="*/ 2147483646 h 250"/>
              <a:gd name="T30" fmla="*/ 2147483646 w 111"/>
              <a:gd name="T31" fmla="*/ 2147483646 h 250"/>
              <a:gd name="T32" fmla="*/ 2147483646 w 111"/>
              <a:gd name="T33" fmla="*/ 2147483646 h 250"/>
              <a:gd name="T34" fmla="*/ 2147483646 w 111"/>
              <a:gd name="T35" fmla="*/ 2147483646 h 250"/>
              <a:gd name="T36" fmla="*/ 2147483646 w 111"/>
              <a:gd name="T37" fmla="*/ 2147483646 h 250"/>
              <a:gd name="T38" fmla="*/ 2147483646 w 111"/>
              <a:gd name="T39" fmla="*/ 2147483646 h 250"/>
              <a:gd name="T40" fmla="*/ 2147483646 w 111"/>
              <a:gd name="T41" fmla="*/ 2147483646 h 250"/>
              <a:gd name="T42" fmla="*/ 2147483646 w 111"/>
              <a:gd name="T43" fmla="*/ 2147483646 h 250"/>
              <a:gd name="T44" fmla="*/ 2147483646 w 111"/>
              <a:gd name="T45" fmla="*/ 2147483646 h 250"/>
              <a:gd name="T46" fmla="*/ 2147483646 w 111"/>
              <a:gd name="T47" fmla="*/ 2147483646 h 250"/>
              <a:gd name="T48" fmla="*/ 2147483646 w 111"/>
              <a:gd name="T49" fmla="*/ 2147483646 h 250"/>
              <a:gd name="T50" fmla="*/ 0 w 111"/>
              <a:gd name="T51" fmla="*/ 2147483646 h 250"/>
              <a:gd name="T52" fmla="*/ 0 w 111"/>
              <a:gd name="T53" fmla="*/ 2147483646 h 250"/>
              <a:gd name="T54" fmla="*/ 2147483646 w 111"/>
              <a:gd name="T55" fmla="*/ 2147483646 h 250"/>
              <a:gd name="T56" fmla="*/ 2147483646 w 111"/>
              <a:gd name="T57" fmla="*/ 0 h 250"/>
              <a:gd name="T58" fmla="*/ 2147483646 w 111"/>
              <a:gd name="T59" fmla="*/ 0 h 25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11" h="250">
                <a:moveTo>
                  <a:pt x="73" y="0"/>
                </a:moveTo>
                <a:cubicBezTo>
                  <a:pt x="83" y="0"/>
                  <a:pt x="92" y="4"/>
                  <a:pt x="100" y="11"/>
                </a:cubicBezTo>
                <a:cubicBezTo>
                  <a:pt x="107" y="19"/>
                  <a:pt x="111" y="28"/>
                  <a:pt x="111" y="38"/>
                </a:cubicBezTo>
                <a:cubicBezTo>
                  <a:pt x="111" y="91"/>
                  <a:pt x="111" y="91"/>
                  <a:pt x="111" y="91"/>
                </a:cubicBezTo>
                <a:cubicBezTo>
                  <a:pt x="111" y="98"/>
                  <a:pt x="109" y="105"/>
                  <a:pt x="105" y="111"/>
                </a:cubicBezTo>
                <a:cubicBezTo>
                  <a:pt x="101" y="117"/>
                  <a:pt x="96" y="122"/>
                  <a:pt x="90" y="125"/>
                </a:cubicBezTo>
                <a:cubicBezTo>
                  <a:pt x="96" y="128"/>
                  <a:pt x="101" y="133"/>
                  <a:pt x="105" y="139"/>
                </a:cubicBezTo>
                <a:cubicBezTo>
                  <a:pt x="109" y="145"/>
                  <a:pt x="111" y="152"/>
                  <a:pt x="111" y="159"/>
                </a:cubicBezTo>
                <a:cubicBezTo>
                  <a:pt x="111" y="211"/>
                  <a:pt x="111" y="211"/>
                  <a:pt x="111" y="211"/>
                </a:cubicBezTo>
                <a:cubicBezTo>
                  <a:pt x="111" y="222"/>
                  <a:pt x="107" y="231"/>
                  <a:pt x="100" y="238"/>
                </a:cubicBezTo>
                <a:cubicBezTo>
                  <a:pt x="92" y="246"/>
                  <a:pt x="83" y="250"/>
                  <a:pt x="73" y="250"/>
                </a:cubicBezTo>
                <a:cubicBezTo>
                  <a:pt x="38" y="250"/>
                  <a:pt x="38" y="250"/>
                  <a:pt x="38" y="250"/>
                </a:cubicBezTo>
                <a:cubicBezTo>
                  <a:pt x="28" y="250"/>
                  <a:pt x="19" y="246"/>
                  <a:pt x="12" y="238"/>
                </a:cubicBezTo>
                <a:cubicBezTo>
                  <a:pt x="4" y="231"/>
                  <a:pt x="0" y="222"/>
                  <a:pt x="0" y="211"/>
                </a:cubicBezTo>
                <a:cubicBezTo>
                  <a:pt x="0" y="180"/>
                  <a:pt x="0" y="180"/>
                  <a:pt x="0" y="180"/>
                </a:cubicBezTo>
                <a:cubicBezTo>
                  <a:pt x="41" y="180"/>
                  <a:pt x="41" y="180"/>
                  <a:pt x="41" y="180"/>
                </a:cubicBezTo>
                <a:cubicBezTo>
                  <a:pt x="41" y="215"/>
                  <a:pt x="41" y="215"/>
                  <a:pt x="41" y="215"/>
                </a:cubicBezTo>
                <a:cubicBezTo>
                  <a:pt x="70" y="215"/>
                  <a:pt x="70" y="215"/>
                  <a:pt x="70" y="215"/>
                </a:cubicBezTo>
                <a:cubicBezTo>
                  <a:pt x="70" y="142"/>
                  <a:pt x="70" y="142"/>
                  <a:pt x="70" y="142"/>
                </a:cubicBezTo>
                <a:cubicBezTo>
                  <a:pt x="41" y="142"/>
                  <a:pt x="41" y="142"/>
                  <a:pt x="41" y="142"/>
                </a:cubicBezTo>
                <a:cubicBezTo>
                  <a:pt x="41" y="107"/>
                  <a:pt x="41" y="107"/>
                  <a:pt x="41" y="107"/>
                </a:cubicBezTo>
                <a:cubicBezTo>
                  <a:pt x="70" y="107"/>
                  <a:pt x="70" y="107"/>
                  <a:pt x="70" y="107"/>
                </a:cubicBezTo>
                <a:cubicBezTo>
                  <a:pt x="70" y="35"/>
                  <a:pt x="70" y="35"/>
                  <a:pt x="70" y="35"/>
                </a:cubicBezTo>
                <a:cubicBezTo>
                  <a:pt x="41" y="35"/>
                  <a:pt x="41" y="35"/>
                  <a:pt x="41" y="35"/>
                </a:cubicBezTo>
                <a:cubicBezTo>
                  <a:pt x="41" y="70"/>
                  <a:pt x="41" y="70"/>
                  <a:pt x="41" y="70"/>
                </a:cubicBezTo>
                <a:cubicBezTo>
                  <a:pt x="0" y="70"/>
                  <a:pt x="0" y="70"/>
                  <a:pt x="0" y="70"/>
                </a:cubicBezTo>
                <a:cubicBezTo>
                  <a:pt x="0" y="38"/>
                  <a:pt x="0" y="38"/>
                  <a:pt x="0" y="38"/>
                </a:cubicBezTo>
                <a:cubicBezTo>
                  <a:pt x="0" y="28"/>
                  <a:pt x="4" y="19"/>
                  <a:pt x="12" y="11"/>
                </a:cubicBezTo>
                <a:cubicBezTo>
                  <a:pt x="19" y="4"/>
                  <a:pt x="28" y="0"/>
                  <a:pt x="38" y="0"/>
                </a:cubicBezTo>
                <a:cubicBezTo>
                  <a:pt x="73" y="0"/>
                  <a:pt x="73" y="0"/>
                  <a:pt x="7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MH_Other_8"/>
          <p:cNvSpPr>
            <a:spLocks noEditPoints="1"/>
          </p:cNvSpPr>
          <p:nvPr>
            <p:custDataLst>
              <p:tags r:id="rId8"/>
            </p:custDataLst>
          </p:nvPr>
        </p:nvSpPr>
        <p:spPr bwMode="auto">
          <a:xfrm>
            <a:off x="4649565" y="3870672"/>
            <a:ext cx="340062" cy="640570"/>
          </a:xfrm>
          <a:custGeom>
            <a:avLst/>
            <a:gdLst>
              <a:gd name="T0" fmla="*/ 2147483646 w 278"/>
              <a:gd name="T1" fmla="*/ 0 h 545"/>
              <a:gd name="T2" fmla="*/ 2147483646 w 278"/>
              <a:gd name="T3" fmla="*/ 2147483646 h 545"/>
              <a:gd name="T4" fmla="*/ 2147483646 w 278"/>
              <a:gd name="T5" fmla="*/ 2147483646 h 545"/>
              <a:gd name="T6" fmla="*/ 2147483646 w 278"/>
              <a:gd name="T7" fmla="*/ 2147483646 h 545"/>
              <a:gd name="T8" fmla="*/ 2147483646 w 278"/>
              <a:gd name="T9" fmla="*/ 2147483646 h 545"/>
              <a:gd name="T10" fmla="*/ 2147483646 w 278"/>
              <a:gd name="T11" fmla="*/ 2147483646 h 545"/>
              <a:gd name="T12" fmla="*/ 2147483646 w 278"/>
              <a:gd name="T13" fmla="*/ 2147483646 h 545"/>
              <a:gd name="T14" fmla="*/ 2147483646 w 278"/>
              <a:gd name="T15" fmla="*/ 2147483646 h 545"/>
              <a:gd name="T16" fmla="*/ 0 w 278"/>
              <a:gd name="T17" fmla="*/ 2147483646 h 545"/>
              <a:gd name="T18" fmla="*/ 0 w 278"/>
              <a:gd name="T19" fmla="*/ 2147483646 h 545"/>
              <a:gd name="T20" fmla="*/ 2147483646 w 278"/>
              <a:gd name="T21" fmla="*/ 0 h 545"/>
              <a:gd name="T22" fmla="*/ 2147483646 w 278"/>
              <a:gd name="T23" fmla="*/ 0 h 545"/>
              <a:gd name="T24" fmla="*/ 2147483646 w 278"/>
              <a:gd name="T25" fmla="*/ 0 h 545"/>
              <a:gd name="T26" fmla="*/ 2147483646 w 278"/>
              <a:gd name="T27" fmla="*/ 2147483646 h 545"/>
              <a:gd name="T28" fmla="*/ 2147483646 w 278"/>
              <a:gd name="T29" fmla="*/ 2147483646 h 545"/>
              <a:gd name="T30" fmla="*/ 2147483646 w 278"/>
              <a:gd name="T31" fmla="*/ 2147483646 h 545"/>
              <a:gd name="T32" fmla="*/ 2147483646 w 278"/>
              <a:gd name="T33" fmla="*/ 2147483646 h 545"/>
              <a:gd name="T34" fmla="*/ 2147483646 w 278"/>
              <a:gd name="T35" fmla="*/ 2147483646 h 5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78" h="545">
                <a:moveTo>
                  <a:pt x="241" y="0"/>
                </a:moveTo>
                <a:lnTo>
                  <a:pt x="241" y="317"/>
                </a:lnTo>
                <a:lnTo>
                  <a:pt x="278" y="317"/>
                </a:lnTo>
                <a:lnTo>
                  <a:pt x="278" y="394"/>
                </a:lnTo>
                <a:lnTo>
                  <a:pt x="241" y="394"/>
                </a:lnTo>
                <a:lnTo>
                  <a:pt x="241" y="545"/>
                </a:lnTo>
                <a:lnTo>
                  <a:pt x="151" y="545"/>
                </a:lnTo>
                <a:lnTo>
                  <a:pt x="151" y="394"/>
                </a:lnTo>
                <a:lnTo>
                  <a:pt x="0" y="394"/>
                </a:lnTo>
                <a:lnTo>
                  <a:pt x="0" y="317"/>
                </a:lnTo>
                <a:lnTo>
                  <a:pt x="97" y="0"/>
                </a:lnTo>
                <a:lnTo>
                  <a:pt x="241" y="0"/>
                </a:lnTo>
                <a:close/>
                <a:moveTo>
                  <a:pt x="151" y="317"/>
                </a:moveTo>
                <a:lnTo>
                  <a:pt x="151" y="68"/>
                </a:lnTo>
                <a:lnTo>
                  <a:pt x="79" y="317"/>
                </a:lnTo>
                <a:lnTo>
                  <a:pt x="151" y="3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MH_Other_9"/>
          <p:cNvSpPr>
            <a:spLocks noEditPoints="1"/>
          </p:cNvSpPr>
          <p:nvPr>
            <p:custDataLst>
              <p:tags r:id="rId9"/>
            </p:custDataLst>
          </p:nvPr>
        </p:nvSpPr>
        <p:spPr bwMode="auto">
          <a:xfrm>
            <a:off x="4025677" y="2338735"/>
            <a:ext cx="349642" cy="387107"/>
          </a:xfrm>
          <a:custGeom>
            <a:avLst/>
            <a:gdLst>
              <a:gd name="T0" fmla="*/ 2147483646 w 131"/>
              <a:gd name="T1" fmla="*/ 2147483646 h 151"/>
              <a:gd name="T2" fmla="*/ 2147483646 w 131"/>
              <a:gd name="T3" fmla="*/ 2147483646 h 151"/>
              <a:gd name="T4" fmla="*/ 2147483646 w 131"/>
              <a:gd name="T5" fmla="*/ 2147483646 h 151"/>
              <a:gd name="T6" fmla="*/ 2147483646 w 131"/>
              <a:gd name="T7" fmla="*/ 2147483646 h 151"/>
              <a:gd name="T8" fmla="*/ 2147483646 w 131"/>
              <a:gd name="T9" fmla="*/ 2147483646 h 151"/>
              <a:gd name="T10" fmla="*/ 2147483646 w 131"/>
              <a:gd name="T11" fmla="*/ 2147483646 h 151"/>
              <a:gd name="T12" fmla="*/ 2147483646 w 131"/>
              <a:gd name="T13" fmla="*/ 2147483646 h 151"/>
              <a:gd name="T14" fmla="*/ 2147483646 w 131"/>
              <a:gd name="T15" fmla="*/ 2147483646 h 151"/>
              <a:gd name="T16" fmla="*/ 2147483646 w 131"/>
              <a:gd name="T17" fmla="*/ 2147483646 h 151"/>
              <a:gd name="T18" fmla="*/ 2147483646 w 131"/>
              <a:gd name="T19" fmla="*/ 2147483646 h 151"/>
              <a:gd name="T20" fmla="*/ 2147483646 w 131"/>
              <a:gd name="T21" fmla="*/ 2147483646 h 151"/>
              <a:gd name="T22" fmla="*/ 2147483646 w 131"/>
              <a:gd name="T23" fmla="*/ 2147483646 h 151"/>
              <a:gd name="T24" fmla="*/ 2147483646 w 131"/>
              <a:gd name="T25" fmla="*/ 2147483646 h 151"/>
              <a:gd name="T26" fmla="*/ 2147483646 w 131"/>
              <a:gd name="T27" fmla="*/ 2147483646 h 151"/>
              <a:gd name="T28" fmla="*/ 2147483646 w 131"/>
              <a:gd name="T29" fmla="*/ 2147483646 h 151"/>
              <a:gd name="T30" fmla="*/ 2147483646 w 131"/>
              <a:gd name="T31" fmla="*/ 2147483646 h 151"/>
              <a:gd name="T32" fmla="*/ 2147483646 w 131"/>
              <a:gd name="T33" fmla="*/ 2147483646 h 151"/>
              <a:gd name="T34" fmla="*/ 2147483646 w 131"/>
              <a:gd name="T35" fmla="*/ 2147483646 h 151"/>
              <a:gd name="T36" fmla="*/ 2147483646 w 131"/>
              <a:gd name="T37" fmla="*/ 2147483646 h 151"/>
              <a:gd name="T38" fmla="*/ 2147483646 w 131"/>
              <a:gd name="T39" fmla="*/ 2147483646 h 151"/>
              <a:gd name="T40" fmla="*/ 2147483646 w 131"/>
              <a:gd name="T41" fmla="*/ 2147483646 h 151"/>
              <a:gd name="T42" fmla="*/ 2147483646 w 131"/>
              <a:gd name="T43" fmla="*/ 2147483646 h 151"/>
              <a:gd name="T44" fmla="*/ 2147483646 w 131"/>
              <a:gd name="T45" fmla="*/ 2147483646 h 151"/>
              <a:gd name="T46" fmla="*/ 2147483646 w 131"/>
              <a:gd name="T47" fmla="*/ 0 h 151"/>
              <a:gd name="T48" fmla="*/ 2147483646 w 131"/>
              <a:gd name="T49" fmla="*/ 2147483646 h 151"/>
              <a:gd name="T50" fmla="*/ 2147483646 w 131"/>
              <a:gd name="T51" fmla="*/ 0 h 151"/>
              <a:gd name="T52" fmla="*/ 2147483646 w 131"/>
              <a:gd name="T53" fmla="*/ 2147483646 h 151"/>
              <a:gd name="T54" fmla="*/ 2147483646 w 131"/>
              <a:gd name="T55" fmla="*/ 2147483646 h 151"/>
              <a:gd name="T56" fmla="*/ 2147483646 w 131"/>
              <a:gd name="T57" fmla="*/ 2147483646 h 151"/>
              <a:gd name="T58" fmla="*/ 2147483646 w 131"/>
              <a:gd name="T59" fmla="*/ 2147483646 h 151"/>
              <a:gd name="T60" fmla="*/ 2147483646 w 131"/>
              <a:gd name="T61" fmla="*/ 2147483646 h 151"/>
              <a:gd name="T62" fmla="*/ 2147483646 w 131"/>
              <a:gd name="T63" fmla="*/ 2147483646 h 151"/>
              <a:gd name="T64" fmla="*/ 2147483646 w 131"/>
              <a:gd name="T65" fmla="*/ 2147483646 h 151"/>
              <a:gd name="T66" fmla="*/ 2147483646 w 131"/>
              <a:gd name="T67" fmla="*/ 2147483646 h 151"/>
              <a:gd name="T68" fmla="*/ 2147483646 w 131"/>
              <a:gd name="T69" fmla="*/ 2147483646 h 151"/>
              <a:gd name="T70" fmla="*/ 2147483646 w 131"/>
              <a:gd name="T71" fmla="*/ 2147483646 h 151"/>
              <a:gd name="T72" fmla="*/ 2147483646 w 131"/>
              <a:gd name="T73" fmla="*/ 2147483646 h 151"/>
              <a:gd name="T74" fmla="*/ 2147483646 w 131"/>
              <a:gd name="T75" fmla="*/ 2147483646 h 151"/>
              <a:gd name="T76" fmla="*/ 2147483646 w 131"/>
              <a:gd name="T77" fmla="*/ 2147483646 h 151"/>
              <a:gd name="T78" fmla="*/ 2147483646 w 131"/>
              <a:gd name="T79" fmla="*/ 2147483646 h 151"/>
              <a:gd name="T80" fmla="*/ 0 w 131"/>
              <a:gd name="T81" fmla="*/ 2147483646 h 151"/>
              <a:gd name="T82" fmla="*/ 2147483646 w 131"/>
              <a:gd name="T83" fmla="*/ 2147483646 h 151"/>
              <a:gd name="T84" fmla="*/ 2147483646 w 131"/>
              <a:gd name="T85" fmla="*/ 2147483646 h 1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1" h="151">
                <a:moveTo>
                  <a:pt x="48" y="130"/>
                </a:moveTo>
                <a:cubicBezTo>
                  <a:pt x="83" y="130"/>
                  <a:pt x="83" y="130"/>
                  <a:pt x="83" y="130"/>
                </a:cubicBezTo>
                <a:cubicBezTo>
                  <a:pt x="84" y="130"/>
                  <a:pt x="86" y="131"/>
                  <a:pt x="86" y="132"/>
                </a:cubicBezTo>
                <a:cubicBezTo>
                  <a:pt x="86" y="136"/>
                  <a:pt x="86" y="136"/>
                  <a:pt x="86" y="136"/>
                </a:cubicBezTo>
                <a:cubicBezTo>
                  <a:pt x="86" y="137"/>
                  <a:pt x="84" y="138"/>
                  <a:pt x="83" y="138"/>
                </a:cubicBezTo>
                <a:cubicBezTo>
                  <a:pt x="48" y="138"/>
                  <a:pt x="48" y="138"/>
                  <a:pt x="48" y="138"/>
                </a:cubicBezTo>
                <a:cubicBezTo>
                  <a:pt x="46" y="138"/>
                  <a:pt x="45" y="137"/>
                  <a:pt x="45" y="136"/>
                </a:cubicBezTo>
                <a:cubicBezTo>
                  <a:pt x="45" y="132"/>
                  <a:pt x="45" y="132"/>
                  <a:pt x="45" y="132"/>
                </a:cubicBezTo>
                <a:cubicBezTo>
                  <a:pt x="45" y="131"/>
                  <a:pt x="46" y="130"/>
                  <a:pt x="48" y="130"/>
                </a:cubicBezTo>
                <a:cubicBezTo>
                  <a:pt x="48" y="130"/>
                  <a:pt x="48" y="130"/>
                  <a:pt x="48" y="130"/>
                </a:cubicBezTo>
                <a:close/>
                <a:moveTo>
                  <a:pt x="78" y="143"/>
                </a:moveTo>
                <a:cubicBezTo>
                  <a:pt x="78" y="147"/>
                  <a:pt x="78" y="147"/>
                  <a:pt x="78" y="147"/>
                </a:cubicBezTo>
                <a:cubicBezTo>
                  <a:pt x="78" y="149"/>
                  <a:pt x="76" y="151"/>
                  <a:pt x="74" y="151"/>
                </a:cubicBezTo>
                <a:cubicBezTo>
                  <a:pt x="57" y="151"/>
                  <a:pt x="57" y="151"/>
                  <a:pt x="57" y="151"/>
                </a:cubicBezTo>
                <a:cubicBezTo>
                  <a:pt x="54" y="151"/>
                  <a:pt x="52" y="149"/>
                  <a:pt x="52" y="147"/>
                </a:cubicBezTo>
                <a:cubicBezTo>
                  <a:pt x="52" y="143"/>
                  <a:pt x="52" y="143"/>
                  <a:pt x="52" y="143"/>
                </a:cubicBezTo>
                <a:cubicBezTo>
                  <a:pt x="78" y="143"/>
                  <a:pt x="78" y="143"/>
                  <a:pt x="78" y="143"/>
                </a:cubicBezTo>
                <a:close/>
                <a:moveTo>
                  <a:pt x="65" y="34"/>
                </a:moveTo>
                <a:cubicBezTo>
                  <a:pt x="84" y="34"/>
                  <a:pt x="99" y="49"/>
                  <a:pt x="99" y="68"/>
                </a:cubicBezTo>
                <a:cubicBezTo>
                  <a:pt x="99" y="89"/>
                  <a:pt x="82" y="94"/>
                  <a:pt x="82" y="125"/>
                </a:cubicBezTo>
                <a:cubicBezTo>
                  <a:pt x="49" y="125"/>
                  <a:pt x="49" y="125"/>
                  <a:pt x="49" y="125"/>
                </a:cubicBezTo>
                <a:cubicBezTo>
                  <a:pt x="49" y="94"/>
                  <a:pt x="31" y="89"/>
                  <a:pt x="31" y="68"/>
                </a:cubicBezTo>
                <a:cubicBezTo>
                  <a:pt x="31" y="49"/>
                  <a:pt x="47" y="34"/>
                  <a:pt x="65" y="34"/>
                </a:cubicBezTo>
                <a:cubicBezTo>
                  <a:pt x="65" y="34"/>
                  <a:pt x="65" y="34"/>
                  <a:pt x="65" y="34"/>
                </a:cubicBezTo>
                <a:close/>
                <a:moveTo>
                  <a:pt x="70" y="40"/>
                </a:moveTo>
                <a:cubicBezTo>
                  <a:pt x="72" y="41"/>
                  <a:pt x="72" y="41"/>
                  <a:pt x="72" y="41"/>
                </a:cubicBezTo>
                <a:cubicBezTo>
                  <a:pt x="76" y="42"/>
                  <a:pt x="80" y="44"/>
                  <a:pt x="83" y="46"/>
                </a:cubicBezTo>
                <a:cubicBezTo>
                  <a:pt x="82" y="46"/>
                  <a:pt x="80" y="45"/>
                  <a:pt x="79" y="45"/>
                </a:cubicBezTo>
                <a:cubicBezTo>
                  <a:pt x="76" y="44"/>
                  <a:pt x="76" y="44"/>
                  <a:pt x="76" y="44"/>
                </a:cubicBezTo>
                <a:cubicBezTo>
                  <a:pt x="74" y="44"/>
                  <a:pt x="73" y="44"/>
                  <a:pt x="71" y="43"/>
                </a:cubicBezTo>
                <a:cubicBezTo>
                  <a:pt x="69" y="44"/>
                  <a:pt x="66" y="44"/>
                  <a:pt x="64" y="45"/>
                </a:cubicBezTo>
                <a:cubicBezTo>
                  <a:pt x="59" y="46"/>
                  <a:pt x="54" y="49"/>
                  <a:pt x="50" y="53"/>
                </a:cubicBezTo>
                <a:cubicBezTo>
                  <a:pt x="49" y="55"/>
                  <a:pt x="49" y="55"/>
                  <a:pt x="49" y="55"/>
                </a:cubicBezTo>
                <a:cubicBezTo>
                  <a:pt x="45" y="59"/>
                  <a:pt x="43" y="63"/>
                  <a:pt x="42" y="68"/>
                </a:cubicBezTo>
                <a:cubicBezTo>
                  <a:pt x="41" y="72"/>
                  <a:pt x="41" y="72"/>
                  <a:pt x="41" y="72"/>
                </a:cubicBezTo>
                <a:cubicBezTo>
                  <a:pt x="40" y="75"/>
                  <a:pt x="40" y="78"/>
                  <a:pt x="40" y="81"/>
                </a:cubicBezTo>
                <a:cubicBezTo>
                  <a:pt x="40" y="80"/>
                  <a:pt x="39" y="78"/>
                  <a:pt x="38" y="77"/>
                </a:cubicBezTo>
                <a:cubicBezTo>
                  <a:pt x="38" y="74"/>
                  <a:pt x="38" y="74"/>
                  <a:pt x="38" y="74"/>
                </a:cubicBezTo>
                <a:cubicBezTo>
                  <a:pt x="37" y="70"/>
                  <a:pt x="37" y="66"/>
                  <a:pt x="38" y="62"/>
                </a:cubicBezTo>
                <a:cubicBezTo>
                  <a:pt x="38" y="60"/>
                  <a:pt x="38" y="60"/>
                  <a:pt x="38" y="60"/>
                </a:cubicBezTo>
                <a:cubicBezTo>
                  <a:pt x="40" y="56"/>
                  <a:pt x="42" y="53"/>
                  <a:pt x="45" y="49"/>
                </a:cubicBezTo>
                <a:cubicBezTo>
                  <a:pt x="47" y="47"/>
                  <a:pt x="47" y="47"/>
                  <a:pt x="47" y="47"/>
                </a:cubicBezTo>
                <a:cubicBezTo>
                  <a:pt x="50" y="44"/>
                  <a:pt x="54" y="42"/>
                  <a:pt x="58" y="41"/>
                </a:cubicBezTo>
                <a:cubicBezTo>
                  <a:pt x="61" y="40"/>
                  <a:pt x="63" y="40"/>
                  <a:pt x="65" y="40"/>
                </a:cubicBezTo>
                <a:cubicBezTo>
                  <a:pt x="67" y="40"/>
                  <a:pt x="68" y="40"/>
                  <a:pt x="70" y="40"/>
                </a:cubicBezTo>
                <a:cubicBezTo>
                  <a:pt x="70" y="40"/>
                  <a:pt x="70" y="40"/>
                  <a:pt x="70" y="40"/>
                </a:cubicBezTo>
                <a:close/>
                <a:moveTo>
                  <a:pt x="62" y="0"/>
                </a:moveTo>
                <a:cubicBezTo>
                  <a:pt x="70" y="0"/>
                  <a:pt x="70" y="0"/>
                  <a:pt x="70" y="0"/>
                </a:cubicBezTo>
                <a:cubicBezTo>
                  <a:pt x="70" y="23"/>
                  <a:pt x="70" y="23"/>
                  <a:pt x="70" y="23"/>
                </a:cubicBezTo>
                <a:cubicBezTo>
                  <a:pt x="68" y="23"/>
                  <a:pt x="67" y="23"/>
                  <a:pt x="66" y="23"/>
                </a:cubicBezTo>
                <a:cubicBezTo>
                  <a:pt x="64" y="23"/>
                  <a:pt x="63" y="23"/>
                  <a:pt x="62" y="23"/>
                </a:cubicBezTo>
                <a:cubicBezTo>
                  <a:pt x="62" y="0"/>
                  <a:pt x="62" y="0"/>
                  <a:pt x="62" y="0"/>
                </a:cubicBezTo>
                <a:close/>
                <a:moveTo>
                  <a:pt x="109" y="16"/>
                </a:moveTo>
                <a:cubicBezTo>
                  <a:pt x="115" y="22"/>
                  <a:pt x="115" y="22"/>
                  <a:pt x="115" y="22"/>
                </a:cubicBezTo>
                <a:cubicBezTo>
                  <a:pt x="99" y="37"/>
                  <a:pt x="99" y="37"/>
                  <a:pt x="99" y="37"/>
                </a:cubicBezTo>
                <a:cubicBezTo>
                  <a:pt x="97" y="35"/>
                  <a:pt x="95" y="33"/>
                  <a:pt x="93" y="32"/>
                </a:cubicBezTo>
                <a:cubicBezTo>
                  <a:pt x="109" y="16"/>
                  <a:pt x="109" y="16"/>
                  <a:pt x="109" y="16"/>
                </a:cubicBezTo>
                <a:close/>
                <a:moveTo>
                  <a:pt x="34" y="102"/>
                </a:moveTo>
                <a:cubicBezTo>
                  <a:pt x="22" y="114"/>
                  <a:pt x="22" y="114"/>
                  <a:pt x="22" y="114"/>
                </a:cubicBezTo>
                <a:cubicBezTo>
                  <a:pt x="17" y="108"/>
                  <a:pt x="17" y="108"/>
                  <a:pt x="17" y="108"/>
                </a:cubicBezTo>
                <a:cubicBezTo>
                  <a:pt x="29" y="96"/>
                  <a:pt x="29" y="96"/>
                  <a:pt x="29" y="96"/>
                </a:cubicBezTo>
                <a:cubicBezTo>
                  <a:pt x="31" y="98"/>
                  <a:pt x="32" y="100"/>
                  <a:pt x="34" y="102"/>
                </a:cubicBezTo>
                <a:cubicBezTo>
                  <a:pt x="34" y="102"/>
                  <a:pt x="34" y="102"/>
                  <a:pt x="34" y="102"/>
                </a:cubicBezTo>
                <a:close/>
                <a:moveTo>
                  <a:pt x="22" y="16"/>
                </a:moveTo>
                <a:cubicBezTo>
                  <a:pt x="17" y="22"/>
                  <a:pt x="17" y="22"/>
                  <a:pt x="17" y="22"/>
                </a:cubicBezTo>
                <a:cubicBezTo>
                  <a:pt x="32" y="37"/>
                  <a:pt x="32" y="37"/>
                  <a:pt x="32" y="37"/>
                </a:cubicBezTo>
                <a:cubicBezTo>
                  <a:pt x="34" y="35"/>
                  <a:pt x="36" y="33"/>
                  <a:pt x="38" y="32"/>
                </a:cubicBezTo>
                <a:cubicBezTo>
                  <a:pt x="22" y="16"/>
                  <a:pt x="22" y="16"/>
                  <a:pt x="22" y="16"/>
                </a:cubicBezTo>
                <a:close/>
                <a:moveTo>
                  <a:pt x="97" y="102"/>
                </a:moveTo>
                <a:cubicBezTo>
                  <a:pt x="109" y="114"/>
                  <a:pt x="109" y="114"/>
                  <a:pt x="109" y="114"/>
                </a:cubicBezTo>
                <a:cubicBezTo>
                  <a:pt x="115" y="108"/>
                  <a:pt x="115" y="108"/>
                  <a:pt x="115" y="108"/>
                </a:cubicBezTo>
                <a:cubicBezTo>
                  <a:pt x="102" y="96"/>
                  <a:pt x="102" y="96"/>
                  <a:pt x="102" y="96"/>
                </a:cubicBezTo>
                <a:cubicBezTo>
                  <a:pt x="101" y="98"/>
                  <a:pt x="99" y="100"/>
                  <a:pt x="97" y="102"/>
                </a:cubicBezTo>
                <a:cubicBezTo>
                  <a:pt x="97" y="102"/>
                  <a:pt x="97" y="102"/>
                  <a:pt x="97" y="102"/>
                </a:cubicBezTo>
                <a:close/>
                <a:moveTo>
                  <a:pt x="131" y="61"/>
                </a:moveTo>
                <a:cubicBezTo>
                  <a:pt x="131" y="69"/>
                  <a:pt x="131" y="69"/>
                  <a:pt x="131" y="69"/>
                </a:cubicBezTo>
                <a:cubicBezTo>
                  <a:pt x="112" y="69"/>
                  <a:pt x="112" y="69"/>
                  <a:pt x="112" y="69"/>
                </a:cubicBezTo>
                <a:cubicBezTo>
                  <a:pt x="112" y="69"/>
                  <a:pt x="112" y="68"/>
                  <a:pt x="112" y="68"/>
                </a:cubicBezTo>
                <a:cubicBezTo>
                  <a:pt x="112" y="66"/>
                  <a:pt x="111" y="63"/>
                  <a:pt x="111" y="61"/>
                </a:cubicBezTo>
                <a:cubicBezTo>
                  <a:pt x="131" y="61"/>
                  <a:pt x="131" y="61"/>
                  <a:pt x="131" y="61"/>
                </a:cubicBezTo>
                <a:close/>
                <a:moveTo>
                  <a:pt x="20" y="69"/>
                </a:moveTo>
                <a:cubicBezTo>
                  <a:pt x="0" y="69"/>
                  <a:pt x="0" y="69"/>
                  <a:pt x="0" y="69"/>
                </a:cubicBezTo>
                <a:cubicBezTo>
                  <a:pt x="0" y="61"/>
                  <a:pt x="0" y="61"/>
                  <a:pt x="0" y="61"/>
                </a:cubicBezTo>
                <a:cubicBezTo>
                  <a:pt x="20" y="61"/>
                  <a:pt x="20" y="61"/>
                  <a:pt x="20" y="61"/>
                </a:cubicBezTo>
                <a:cubicBezTo>
                  <a:pt x="20" y="63"/>
                  <a:pt x="20" y="66"/>
                  <a:pt x="20" y="68"/>
                </a:cubicBezTo>
                <a:cubicBezTo>
                  <a:pt x="20" y="68"/>
                  <a:pt x="20" y="69"/>
                  <a:pt x="20" y="69"/>
                </a:cubicBezTo>
                <a:cubicBezTo>
                  <a:pt x="20" y="69"/>
                  <a:pt x="20" y="69"/>
                  <a:pt x="20"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MH_Other_10"/>
          <p:cNvSpPr>
            <a:spLocks noEditPoints="1"/>
          </p:cNvSpPr>
          <p:nvPr>
            <p:custDataLst>
              <p:tags r:id="rId10"/>
            </p:custDataLst>
          </p:nvPr>
        </p:nvSpPr>
        <p:spPr bwMode="auto">
          <a:xfrm>
            <a:off x="4630515" y="2416522"/>
            <a:ext cx="333675" cy="251927"/>
          </a:xfrm>
          <a:custGeom>
            <a:avLst/>
            <a:gdLst>
              <a:gd name="T0" fmla="*/ 2147483646 w 125"/>
              <a:gd name="T1" fmla="*/ 2147483646 h 98"/>
              <a:gd name="T2" fmla="*/ 2147483646 w 125"/>
              <a:gd name="T3" fmla="*/ 2147483646 h 98"/>
              <a:gd name="T4" fmla="*/ 2147483646 w 125"/>
              <a:gd name="T5" fmla="*/ 2147483646 h 98"/>
              <a:gd name="T6" fmla="*/ 2147483646 w 125"/>
              <a:gd name="T7" fmla="*/ 2147483646 h 98"/>
              <a:gd name="T8" fmla="*/ 0 w 125"/>
              <a:gd name="T9" fmla="*/ 2147483646 h 98"/>
              <a:gd name="T10" fmla="*/ 0 w 125"/>
              <a:gd name="T11" fmla="*/ 2147483646 h 98"/>
              <a:gd name="T12" fmla="*/ 2147483646 w 125"/>
              <a:gd name="T13" fmla="*/ 2147483646 h 98"/>
              <a:gd name="T14" fmla="*/ 2147483646 w 125"/>
              <a:gd name="T15" fmla="*/ 2147483646 h 98"/>
              <a:gd name="T16" fmla="*/ 2147483646 w 125"/>
              <a:gd name="T17" fmla="*/ 2147483646 h 98"/>
              <a:gd name="T18" fmla="*/ 2147483646 w 125"/>
              <a:gd name="T19" fmla="*/ 2147483646 h 98"/>
              <a:gd name="T20" fmla="*/ 2147483646 w 125"/>
              <a:gd name="T21" fmla="*/ 2147483646 h 98"/>
              <a:gd name="T22" fmla="*/ 2147483646 w 125"/>
              <a:gd name="T23" fmla="*/ 2147483646 h 98"/>
              <a:gd name="T24" fmla="*/ 2147483646 w 125"/>
              <a:gd name="T25" fmla="*/ 2147483646 h 98"/>
              <a:gd name="T26" fmla="*/ 2147483646 w 125"/>
              <a:gd name="T27" fmla="*/ 2147483646 h 98"/>
              <a:gd name="T28" fmla="*/ 2147483646 w 125"/>
              <a:gd name="T29" fmla="*/ 2147483646 h 98"/>
              <a:gd name="T30" fmla="*/ 2147483646 w 125"/>
              <a:gd name="T31" fmla="*/ 2147483646 h 98"/>
              <a:gd name="T32" fmla="*/ 2147483646 w 125"/>
              <a:gd name="T33" fmla="*/ 2147483646 h 98"/>
              <a:gd name="T34" fmla="*/ 2147483646 w 125"/>
              <a:gd name="T35" fmla="*/ 2147483646 h 98"/>
              <a:gd name="T36" fmla="*/ 2147483646 w 125"/>
              <a:gd name="T37" fmla="*/ 2147483646 h 98"/>
              <a:gd name="T38" fmla="*/ 2147483646 w 125"/>
              <a:gd name="T39" fmla="*/ 2147483646 h 98"/>
              <a:gd name="T40" fmla="*/ 2147483646 w 125"/>
              <a:gd name="T41" fmla="*/ 2147483646 h 98"/>
              <a:gd name="T42" fmla="*/ 2147483646 w 125"/>
              <a:gd name="T43" fmla="*/ 2147483646 h 98"/>
              <a:gd name="T44" fmla="*/ 2147483646 w 125"/>
              <a:gd name="T45" fmla="*/ 2147483646 h 98"/>
              <a:gd name="T46" fmla="*/ 2147483646 w 125"/>
              <a:gd name="T47" fmla="*/ 0 h 98"/>
              <a:gd name="T48" fmla="*/ 2147483646 w 125"/>
              <a:gd name="T49" fmla="*/ 0 h 98"/>
              <a:gd name="T50" fmla="*/ 2147483646 w 125"/>
              <a:gd name="T51" fmla="*/ 2147483646 h 98"/>
              <a:gd name="T52" fmla="*/ 2147483646 w 125"/>
              <a:gd name="T53" fmla="*/ 2147483646 h 98"/>
              <a:gd name="T54" fmla="*/ 2147483646 w 125"/>
              <a:gd name="T55" fmla="*/ 2147483646 h 98"/>
              <a:gd name="T56" fmla="*/ 2147483646 w 125"/>
              <a:gd name="T57" fmla="*/ 2147483646 h 98"/>
              <a:gd name="T58" fmla="*/ 2147483646 w 125"/>
              <a:gd name="T59" fmla="*/ 2147483646 h 98"/>
              <a:gd name="T60" fmla="*/ 0 w 125"/>
              <a:gd name="T61" fmla="*/ 2147483646 h 98"/>
              <a:gd name="T62" fmla="*/ 0 w 125"/>
              <a:gd name="T63" fmla="*/ 2147483646 h 98"/>
              <a:gd name="T64" fmla="*/ 2147483646 w 125"/>
              <a:gd name="T65" fmla="*/ 2147483646 h 98"/>
              <a:gd name="T66" fmla="*/ 2147483646 w 125"/>
              <a:gd name="T67" fmla="*/ 2147483646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5" h="98">
                <a:moveTo>
                  <a:pt x="125" y="54"/>
                </a:moveTo>
                <a:cubicBezTo>
                  <a:pt x="125" y="91"/>
                  <a:pt x="125" y="91"/>
                  <a:pt x="125" y="91"/>
                </a:cubicBezTo>
                <a:cubicBezTo>
                  <a:pt x="125" y="95"/>
                  <a:pt x="122" y="98"/>
                  <a:pt x="118" y="98"/>
                </a:cubicBezTo>
                <a:cubicBezTo>
                  <a:pt x="6" y="98"/>
                  <a:pt x="6" y="98"/>
                  <a:pt x="6" y="98"/>
                </a:cubicBezTo>
                <a:cubicBezTo>
                  <a:pt x="3" y="98"/>
                  <a:pt x="0" y="95"/>
                  <a:pt x="0" y="91"/>
                </a:cubicBezTo>
                <a:cubicBezTo>
                  <a:pt x="0" y="54"/>
                  <a:pt x="0" y="54"/>
                  <a:pt x="0" y="54"/>
                </a:cubicBezTo>
                <a:cubicBezTo>
                  <a:pt x="55" y="54"/>
                  <a:pt x="55" y="54"/>
                  <a:pt x="55" y="54"/>
                </a:cubicBezTo>
                <a:cubicBezTo>
                  <a:pt x="55" y="62"/>
                  <a:pt x="55" y="62"/>
                  <a:pt x="55" y="62"/>
                </a:cubicBezTo>
                <a:cubicBezTo>
                  <a:pt x="55" y="64"/>
                  <a:pt x="57" y="66"/>
                  <a:pt x="59" y="66"/>
                </a:cubicBezTo>
                <a:cubicBezTo>
                  <a:pt x="66" y="66"/>
                  <a:pt x="66" y="66"/>
                  <a:pt x="66" y="66"/>
                </a:cubicBezTo>
                <a:cubicBezTo>
                  <a:pt x="68" y="66"/>
                  <a:pt x="69" y="64"/>
                  <a:pt x="69" y="62"/>
                </a:cubicBezTo>
                <a:cubicBezTo>
                  <a:pt x="69" y="54"/>
                  <a:pt x="69" y="54"/>
                  <a:pt x="69" y="54"/>
                </a:cubicBezTo>
                <a:cubicBezTo>
                  <a:pt x="125" y="54"/>
                  <a:pt x="125" y="54"/>
                  <a:pt x="125" y="54"/>
                </a:cubicBezTo>
                <a:close/>
                <a:moveTo>
                  <a:pt x="50" y="19"/>
                </a:moveTo>
                <a:cubicBezTo>
                  <a:pt x="75" y="19"/>
                  <a:pt x="75" y="19"/>
                  <a:pt x="75" y="19"/>
                </a:cubicBezTo>
                <a:cubicBezTo>
                  <a:pt x="75" y="11"/>
                  <a:pt x="75" y="11"/>
                  <a:pt x="75" y="11"/>
                </a:cubicBezTo>
                <a:cubicBezTo>
                  <a:pt x="75" y="9"/>
                  <a:pt x="73" y="8"/>
                  <a:pt x="72" y="8"/>
                </a:cubicBezTo>
                <a:cubicBezTo>
                  <a:pt x="53" y="8"/>
                  <a:pt x="53" y="8"/>
                  <a:pt x="53" y="8"/>
                </a:cubicBezTo>
                <a:cubicBezTo>
                  <a:pt x="51" y="8"/>
                  <a:pt x="50" y="9"/>
                  <a:pt x="50" y="11"/>
                </a:cubicBezTo>
                <a:cubicBezTo>
                  <a:pt x="50" y="19"/>
                  <a:pt x="50" y="19"/>
                  <a:pt x="50" y="19"/>
                </a:cubicBezTo>
                <a:close/>
                <a:moveTo>
                  <a:pt x="6" y="19"/>
                </a:moveTo>
                <a:cubicBezTo>
                  <a:pt x="43" y="19"/>
                  <a:pt x="43" y="19"/>
                  <a:pt x="43" y="19"/>
                </a:cubicBezTo>
                <a:cubicBezTo>
                  <a:pt x="43" y="11"/>
                  <a:pt x="43" y="11"/>
                  <a:pt x="43" y="11"/>
                </a:cubicBezTo>
                <a:cubicBezTo>
                  <a:pt x="43" y="5"/>
                  <a:pt x="47" y="0"/>
                  <a:pt x="53" y="0"/>
                </a:cubicBezTo>
                <a:cubicBezTo>
                  <a:pt x="72" y="0"/>
                  <a:pt x="72" y="0"/>
                  <a:pt x="72" y="0"/>
                </a:cubicBezTo>
                <a:cubicBezTo>
                  <a:pt x="77" y="0"/>
                  <a:pt x="82" y="5"/>
                  <a:pt x="82" y="11"/>
                </a:cubicBezTo>
                <a:cubicBezTo>
                  <a:pt x="82" y="19"/>
                  <a:pt x="82" y="19"/>
                  <a:pt x="82" y="19"/>
                </a:cubicBezTo>
                <a:cubicBezTo>
                  <a:pt x="118" y="19"/>
                  <a:pt x="118" y="19"/>
                  <a:pt x="118" y="19"/>
                </a:cubicBezTo>
                <a:cubicBezTo>
                  <a:pt x="122" y="19"/>
                  <a:pt x="125" y="22"/>
                  <a:pt x="125" y="26"/>
                </a:cubicBezTo>
                <a:cubicBezTo>
                  <a:pt x="125" y="47"/>
                  <a:pt x="125" y="47"/>
                  <a:pt x="125" y="47"/>
                </a:cubicBezTo>
                <a:cubicBezTo>
                  <a:pt x="0" y="47"/>
                  <a:pt x="0" y="47"/>
                  <a:pt x="0" y="47"/>
                </a:cubicBezTo>
                <a:cubicBezTo>
                  <a:pt x="0" y="26"/>
                  <a:pt x="0" y="26"/>
                  <a:pt x="0" y="26"/>
                </a:cubicBezTo>
                <a:cubicBezTo>
                  <a:pt x="0" y="22"/>
                  <a:pt x="3" y="19"/>
                  <a:pt x="6" y="19"/>
                </a:cubicBezTo>
                <a:cubicBezTo>
                  <a:pt x="6" y="19"/>
                  <a:pt x="6" y="19"/>
                  <a:pt x="6"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MH_Other_11"/>
          <p:cNvSpPr>
            <a:spLocks noEditPoints="1"/>
          </p:cNvSpPr>
          <p:nvPr>
            <p:custDataLst>
              <p:tags r:id="rId11"/>
            </p:custDataLst>
          </p:nvPr>
        </p:nvSpPr>
        <p:spPr bwMode="auto">
          <a:xfrm>
            <a:off x="4020915" y="4724747"/>
            <a:ext cx="383168" cy="370210"/>
          </a:xfrm>
          <a:custGeom>
            <a:avLst/>
            <a:gdLst>
              <a:gd name="T0" fmla="*/ 2147483646 w 143"/>
              <a:gd name="T1" fmla="*/ 2147483646 h 144"/>
              <a:gd name="T2" fmla="*/ 2147483646 w 143"/>
              <a:gd name="T3" fmla="*/ 2147483646 h 144"/>
              <a:gd name="T4" fmla="*/ 2147483646 w 143"/>
              <a:gd name="T5" fmla="*/ 2147483646 h 144"/>
              <a:gd name="T6" fmla="*/ 2147483646 w 143"/>
              <a:gd name="T7" fmla="*/ 2147483646 h 144"/>
              <a:gd name="T8" fmla="*/ 2147483646 w 143"/>
              <a:gd name="T9" fmla="*/ 2147483646 h 144"/>
              <a:gd name="T10" fmla="*/ 2147483646 w 143"/>
              <a:gd name="T11" fmla="*/ 2147483646 h 144"/>
              <a:gd name="T12" fmla="*/ 2147483646 w 143"/>
              <a:gd name="T13" fmla="*/ 2147483646 h 144"/>
              <a:gd name="T14" fmla="*/ 2147483646 w 143"/>
              <a:gd name="T15" fmla="*/ 2147483646 h 144"/>
              <a:gd name="T16" fmla="*/ 2147483646 w 143"/>
              <a:gd name="T17" fmla="*/ 2147483646 h 144"/>
              <a:gd name="T18" fmla="*/ 2147483646 w 143"/>
              <a:gd name="T19" fmla="*/ 2147483646 h 144"/>
              <a:gd name="T20" fmla="*/ 2147483646 w 143"/>
              <a:gd name="T21" fmla="*/ 2147483646 h 144"/>
              <a:gd name="T22" fmla="*/ 2147483646 w 143"/>
              <a:gd name="T23" fmla="*/ 2147483646 h 144"/>
              <a:gd name="T24" fmla="*/ 2147483646 w 143"/>
              <a:gd name="T25" fmla="*/ 2147483646 h 144"/>
              <a:gd name="T26" fmla="*/ 2147483646 w 143"/>
              <a:gd name="T27" fmla="*/ 2147483646 h 144"/>
              <a:gd name="T28" fmla="*/ 2147483646 w 143"/>
              <a:gd name="T29" fmla="*/ 2147483646 h 144"/>
              <a:gd name="T30" fmla="*/ 2147483646 w 143"/>
              <a:gd name="T31" fmla="*/ 2147483646 h 144"/>
              <a:gd name="T32" fmla="*/ 0 w 143"/>
              <a:gd name="T33" fmla="*/ 2147483646 h 144"/>
              <a:gd name="T34" fmla="*/ 2147483646 w 143"/>
              <a:gd name="T35" fmla="*/ 2147483646 h 144"/>
              <a:gd name="T36" fmla="*/ 2147483646 w 143"/>
              <a:gd name="T37" fmla="*/ 2147483646 h 144"/>
              <a:gd name="T38" fmla="*/ 2147483646 w 143"/>
              <a:gd name="T39" fmla="*/ 2147483646 h 144"/>
              <a:gd name="T40" fmla="*/ 2147483646 w 143"/>
              <a:gd name="T41" fmla="*/ 2147483646 h 144"/>
              <a:gd name="T42" fmla="*/ 2147483646 w 143"/>
              <a:gd name="T43" fmla="*/ 2147483646 h 144"/>
              <a:gd name="T44" fmla="*/ 2147483646 w 143"/>
              <a:gd name="T45" fmla="*/ 2147483646 h 144"/>
              <a:gd name="T46" fmla="*/ 2147483646 w 143"/>
              <a:gd name="T47" fmla="*/ 2147483646 h 144"/>
              <a:gd name="T48" fmla="*/ 2147483646 w 143"/>
              <a:gd name="T49" fmla="*/ 2147483646 h 144"/>
              <a:gd name="T50" fmla="*/ 2147483646 w 143"/>
              <a:gd name="T51" fmla="*/ 2147483646 h 144"/>
              <a:gd name="T52" fmla="*/ 2147483646 w 143"/>
              <a:gd name="T53" fmla="*/ 2147483646 h 144"/>
              <a:gd name="T54" fmla="*/ 2147483646 w 143"/>
              <a:gd name="T55" fmla="*/ 2147483646 h 144"/>
              <a:gd name="T56" fmla="*/ 2147483646 w 143"/>
              <a:gd name="T57" fmla="*/ 2147483646 h 144"/>
              <a:gd name="T58" fmla="*/ 2147483646 w 143"/>
              <a:gd name="T59" fmla="*/ 2147483646 h 144"/>
              <a:gd name="T60" fmla="*/ 2147483646 w 143"/>
              <a:gd name="T61" fmla="*/ 2147483646 h 144"/>
              <a:gd name="T62" fmla="*/ 2147483646 w 143"/>
              <a:gd name="T63" fmla="*/ 2147483646 h 144"/>
              <a:gd name="T64" fmla="*/ 2147483646 w 143"/>
              <a:gd name="T65" fmla="*/ 2147483646 h 144"/>
              <a:gd name="T66" fmla="*/ 2147483646 w 143"/>
              <a:gd name="T67" fmla="*/ 2147483646 h 144"/>
              <a:gd name="T68" fmla="*/ 2147483646 w 143"/>
              <a:gd name="T69" fmla="*/ 2147483646 h 144"/>
              <a:gd name="T70" fmla="*/ 2147483646 w 143"/>
              <a:gd name="T71" fmla="*/ 2147483646 h 144"/>
              <a:gd name="T72" fmla="*/ 2147483646 w 143"/>
              <a:gd name="T73" fmla="*/ 2147483646 h 1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3" h="144">
                <a:moveTo>
                  <a:pt x="70" y="40"/>
                </a:moveTo>
                <a:cubicBezTo>
                  <a:pt x="75" y="41"/>
                  <a:pt x="80" y="42"/>
                  <a:pt x="84" y="45"/>
                </a:cubicBezTo>
                <a:cubicBezTo>
                  <a:pt x="79" y="50"/>
                  <a:pt x="79" y="50"/>
                  <a:pt x="79" y="50"/>
                </a:cubicBezTo>
                <a:cubicBezTo>
                  <a:pt x="76" y="49"/>
                  <a:pt x="73" y="48"/>
                  <a:pt x="70" y="47"/>
                </a:cubicBezTo>
                <a:cubicBezTo>
                  <a:pt x="70" y="61"/>
                  <a:pt x="70" y="61"/>
                  <a:pt x="70" y="61"/>
                </a:cubicBezTo>
                <a:cubicBezTo>
                  <a:pt x="72" y="62"/>
                  <a:pt x="74" y="63"/>
                  <a:pt x="75" y="64"/>
                </a:cubicBezTo>
                <a:cubicBezTo>
                  <a:pt x="106" y="32"/>
                  <a:pt x="106" y="32"/>
                  <a:pt x="106" y="32"/>
                </a:cubicBezTo>
                <a:cubicBezTo>
                  <a:pt x="105" y="18"/>
                  <a:pt x="105" y="18"/>
                  <a:pt x="105" y="18"/>
                </a:cubicBezTo>
                <a:cubicBezTo>
                  <a:pt x="123" y="0"/>
                  <a:pt x="123" y="0"/>
                  <a:pt x="123" y="0"/>
                </a:cubicBezTo>
                <a:cubicBezTo>
                  <a:pt x="125" y="19"/>
                  <a:pt x="125" y="19"/>
                  <a:pt x="125" y="19"/>
                </a:cubicBezTo>
                <a:cubicBezTo>
                  <a:pt x="143" y="21"/>
                  <a:pt x="143" y="21"/>
                  <a:pt x="143" y="21"/>
                </a:cubicBezTo>
                <a:cubicBezTo>
                  <a:pt x="125" y="39"/>
                  <a:pt x="125" y="39"/>
                  <a:pt x="125" y="39"/>
                </a:cubicBezTo>
                <a:cubicBezTo>
                  <a:pt x="111" y="37"/>
                  <a:pt x="111" y="37"/>
                  <a:pt x="111" y="37"/>
                </a:cubicBezTo>
                <a:cubicBezTo>
                  <a:pt x="80" y="68"/>
                  <a:pt x="80" y="68"/>
                  <a:pt x="80" y="68"/>
                </a:cubicBezTo>
                <a:cubicBezTo>
                  <a:pt x="81" y="70"/>
                  <a:pt x="82" y="72"/>
                  <a:pt x="82" y="74"/>
                </a:cubicBezTo>
                <a:cubicBezTo>
                  <a:pt x="96" y="74"/>
                  <a:pt x="96" y="74"/>
                  <a:pt x="96" y="74"/>
                </a:cubicBezTo>
                <a:cubicBezTo>
                  <a:pt x="96" y="70"/>
                  <a:pt x="95" y="67"/>
                  <a:pt x="94" y="65"/>
                </a:cubicBezTo>
                <a:cubicBezTo>
                  <a:pt x="99" y="59"/>
                  <a:pt x="99" y="59"/>
                  <a:pt x="99" y="59"/>
                </a:cubicBezTo>
                <a:cubicBezTo>
                  <a:pt x="101" y="64"/>
                  <a:pt x="103" y="69"/>
                  <a:pt x="103" y="74"/>
                </a:cubicBezTo>
                <a:cubicBezTo>
                  <a:pt x="117" y="74"/>
                  <a:pt x="117" y="74"/>
                  <a:pt x="117" y="74"/>
                </a:cubicBezTo>
                <a:cubicBezTo>
                  <a:pt x="116" y="65"/>
                  <a:pt x="114" y="56"/>
                  <a:pt x="109" y="49"/>
                </a:cubicBezTo>
                <a:cubicBezTo>
                  <a:pt x="114" y="44"/>
                  <a:pt x="114" y="44"/>
                  <a:pt x="114" y="44"/>
                </a:cubicBezTo>
                <a:cubicBezTo>
                  <a:pt x="114" y="45"/>
                  <a:pt x="114" y="45"/>
                  <a:pt x="114" y="45"/>
                </a:cubicBezTo>
                <a:cubicBezTo>
                  <a:pt x="120" y="53"/>
                  <a:pt x="123" y="63"/>
                  <a:pt x="124" y="74"/>
                </a:cubicBezTo>
                <a:cubicBezTo>
                  <a:pt x="133" y="74"/>
                  <a:pt x="133" y="74"/>
                  <a:pt x="133" y="74"/>
                </a:cubicBezTo>
                <a:cubicBezTo>
                  <a:pt x="133" y="81"/>
                  <a:pt x="133" y="81"/>
                  <a:pt x="133" y="81"/>
                </a:cubicBezTo>
                <a:cubicBezTo>
                  <a:pt x="124" y="81"/>
                  <a:pt x="124" y="81"/>
                  <a:pt x="124" y="81"/>
                </a:cubicBezTo>
                <a:cubicBezTo>
                  <a:pt x="122" y="110"/>
                  <a:pt x="99" y="133"/>
                  <a:pt x="70" y="135"/>
                </a:cubicBezTo>
                <a:cubicBezTo>
                  <a:pt x="70" y="144"/>
                  <a:pt x="70" y="144"/>
                  <a:pt x="70" y="144"/>
                </a:cubicBezTo>
                <a:cubicBezTo>
                  <a:pt x="63" y="144"/>
                  <a:pt x="63" y="144"/>
                  <a:pt x="63" y="144"/>
                </a:cubicBezTo>
                <a:cubicBezTo>
                  <a:pt x="63" y="135"/>
                  <a:pt x="63" y="135"/>
                  <a:pt x="63" y="135"/>
                </a:cubicBezTo>
                <a:cubicBezTo>
                  <a:pt x="34" y="133"/>
                  <a:pt x="11" y="110"/>
                  <a:pt x="9" y="81"/>
                </a:cubicBezTo>
                <a:cubicBezTo>
                  <a:pt x="0" y="81"/>
                  <a:pt x="0" y="81"/>
                  <a:pt x="0" y="81"/>
                </a:cubicBezTo>
                <a:cubicBezTo>
                  <a:pt x="0" y="74"/>
                  <a:pt x="0" y="74"/>
                  <a:pt x="0" y="74"/>
                </a:cubicBezTo>
                <a:cubicBezTo>
                  <a:pt x="9" y="74"/>
                  <a:pt x="9" y="74"/>
                  <a:pt x="9" y="74"/>
                </a:cubicBezTo>
                <a:cubicBezTo>
                  <a:pt x="11" y="45"/>
                  <a:pt x="34" y="21"/>
                  <a:pt x="63" y="20"/>
                </a:cubicBezTo>
                <a:cubicBezTo>
                  <a:pt x="63" y="10"/>
                  <a:pt x="63" y="10"/>
                  <a:pt x="63" y="10"/>
                </a:cubicBezTo>
                <a:cubicBezTo>
                  <a:pt x="70" y="10"/>
                  <a:pt x="70" y="10"/>
                  <a:pt x="70" y="10"/>
                </a:cubicBezTo>
                <a:cubicBezTo>
                  <a:pt x="70" y="20"/>
                  <a:pt x="70" y="20"/>
                  <a:pt x="70" y="20"/>
                </a:cubicBezTo>
                <a:cubicBezTo>
                  <a:pt x="81" y="20"/>
                  <a:pt x="91" y="24"/>
                  <a:pt x="99" y="30"/>
                </a:cubicBezTo>
                <a:cubicBezTo>
                  <a:pt x="99" y="30"/>
                  <a:pt x="99" y="30"/>
                  <a:pt x="99" y="30"/>
                </a:cubicBezTo>
                <a:cubicBezTo>
                  <a:pt x="94" y="35"/>
                  <a:pt x="94" y="35"/>
                  <a:pt x="94" y="35"/>
                </a:cubicBezTo>
                <a:cubicBezTo>
                  <a:pt x="87" y="30"/>
                  <a:pt x="79" y="27"/>
                  <a:pt x="70" y="27"/>
                </a:cubicBezTo>
                <a:cubicBezTo>
                  <a:pt x="70" y="40"/>
                  <a:pt x="70" y="40"/>
                  <a:pt x="70" y="40"/>
                </a:cubicBezTo>
                <a:close/>
                <a:moveTo>
                  <a:pt x="82" y="81"/>
                </a:moveTo>
                <a:cubicBezTo>
                  <a:pt x="81" y="87"/>
                  <a:pt x="76" y="92"/>
                  <a:pt x="70" y="93"/>
                </a:cubicBezTo>
                <a:cubicBezTo>
                  <a:pt x="70" y="107"/>
                  <a:pt x="70" y="107"/>
                  <a:pt x="70" y="107"/>
                </a:cubicBezTo>
                <a:cubicBezTo>
                  <a:pt x="84" y="105"/>
                  <a:pt x="95" y="94"/>
                  <a:pt x="96" y="81"/>
                </a:cubicBezTo>
                <a:cubicBezTo>
                  <a:pt x="82" y="81"/>
                  <a:pt x="82" y="81"/>
                  <a:pt x="82" y="81"/>
                </a:cubicBezTo>
                <a:close/>
                <a:moveTo>
                  <a:pt x="63" y="93"/>
                </a:moveTo>
                <a:cubicBezTo>
                  <a:pt x="57" y="92"/>
                  <a:pt x="52" y="87"/>
                  <a:pt x="51" y="81"/>
                </a:cubicBezTo>
                <a:cubicBezTo>
                  <a:pt x="37" y="81"/>
                  <a:pt x="37" y="81"/>
                  <a:pt x="37" y="81"/>
                </a:cubicBezTo>
                <a:cubicBezTo>
                  <a:pt x="38" y="94"/>
                  <a:pt x="49" y="105"/>
                  <a:pt x="63" y="107"/>
                </a:cubicBezTo>
                <a:cubicBezTo>
                  <a:pt x="63" y="93"/>
                  <a:pt x="63" y="93"/>
                  <a:pt x="63" y="93"/>
                </a:cubicBezTo>
                <a:close/>
                <a:moveTo>
                  <a:pt x="51" y="74"/>
                </a:moveTo>
                <a:cubicBezTo>
                  <a:pt x="52" y="68"/>
                  <a:pt x="57" y="63"/>
                  <a:pt x="63" y="61"/>
                </a:cubicBezTo>
                <a:cubicBezTo>
                  <a:pt x="63" y="47"/>
                  <a:pt x="63" y="47"/>
                  <a:pt x="63" y="47"/>
                </a:cubicBezTo>
                <a:cubicBezTo>
                  <a:pt x="49" y="49"/>
                  <a:pt x="38" y="60"/>
                  <a:pt x="37" y="74"/>
                </a:cubicBezTo>
                <a:cubicBezTo>
                  <a:pt x="51" y="74"/>
                  <a:pt x="51" y="74"/>
                  <a:pt x="51" y="74"/>
                </a:cubicBezTo>
                <a:close/>
                <a:moveTo>
                  <a:pt x="63" y="27"/>
                </a:moveTo>
                <a:cubicBezTo>
                  <a:pt x="38" y="28"/>
                  <a:pt x="18" y="49"/>
                  <a:pt x="16" y="74"/>
                </a:cubicBezTo>
                <a:cubicBezTo>
                  <a:pt x="30" y="74"/>
                  <a:pt x="30" y="74"/>
                  <a:pt x="30" y="74"/>
                </a:cubicBezTo>
                <a:cubicBezTo>
                  <a:pt x="31" y="56"/>
                  <a:pt x="45" y="42"/>
                  <a:pt x="63" y="40"/>
                </a:cubicBezTo>
                <a:cubicBezTo>
                  <a:pt x="63" y="27"/>
                  <a:pt x="63" y="27"/>
                  <a:pt x="63" y="27"/>
                </a:cubicBezTo>
                <a:close/>
                <a:moveTo>
                  <a:pt x="63" y="128"/>
                </a:moveTo>
                <a:cubicBezTo>
                  <a:pt x="63" y="114"/>
                  <a:pt x="63" y="114"/>
                  <a:pt x="63" y="114"/>
                </a:cubicBezTo>
                <a:cubicBezTo>
                  <a:pt x="45" y="112"/>
                  <a:pt x="31" y="98"/>
                  <a:pt x="30" y="81"/>
                </a:cubicBezTo>
                <a:cubicBezTo>
                  <a:pt x="16" y="81"/>
                  <a:pt x="16" y="81"/>
                  <a:pt x="16" y="81"/>
                </a:cubicBezTo>
                <a:cubicBezTo>
                  <a:pt x="18" y="106"/>
                  <a:pt x="38" y="126"/>
                  <a:pt x="63" y="128"/>
                </a:cubicBezTo>
                <a:close/>
                <a:moveTo>
                  <a:pt x="70" y="114"/>
                </a:moveTo>
                <a:cubicBezTo>
                  <a:pt x="70" y="128"/>
                  <a:pt x="70" y="128"/>
                  <a:pt x="70" y="128"/>
                </a:cubicBezTo>
                <a:cubicBezTo>
                  <a:pt x="95" y="126"/>
                  <a:pt x="115" y="106"/>
                  <a:pt x="117" y="81"/>
                </a:cubicBezTo>
                <a:cubicBezTo>
                  <a:pt x="103" y="81"/>
                  <a:pt x="103" y="81"/>
                  <a:pt x="103" y="81"/>
                </a:cubicBezTo>
                <a:cubicBezTo>
                  <a:pt x="102" y="98"/>
                  <a:pt x="88" y="112"/>
                  <a:pt x="70" y="1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MH_Other_12"/>
          <p:cNvSpPr>
            <a:spLocks noEditPoints="1"/>
          </p:cNvSpPr>
          <p:nvPr>
            <p:custDataLst>
              <p:tags r:id="rId12"/>
            </p:custDataLst>
          </p:nvPr>
        </p:nvSpPr>
        <p:spPr bwMode="auto">
          <a:xfrm>
            <a:off x="4673377" y="4724748"/>
            <a:ext cx="245866" cy="391716"/>
          </a:xfrm>
          <a:custGeom>
            <a:avLst/>
            <a:gdLst>
              <a:gd name="T0" fmla="*/ 2147483646 w 92"/>
              <a:gd name="T1" fmla="*/ 2147483646 h 153"/>
              <a:gd name="T2" fmla="*/ 2147483646 w 92"/>
              <a:gd name="T3" fmla="*/ 2147483646 h 153"/>
              <a:gd name="T4" fmla="*/ 2147483646 w 92"/>
              <a:gd name="T5" fmla="*/ 2147483646 h 153"/>
              <a:gd name="T6" fmla="*/ 2147483646 w 92"/>
              <a:gd name="T7" fmla="*/ 2147483646 h 153"/>
              <a:gd name="T8" fmla="*/ 2147483646 w 92"/>
              <a:gd name="T9" fmla="*/ 2147483646 h 153"/>
              <a:gd name="T10" fmla="*/ 2147483646 w 92"/>
              <a:gd name="T11" fmla="*/ 2147483646 h 153"/>
              <a:gd name="T12" fmla="*/ 2147483646 w 92"/>
              <a:gd name="T13" fmla="*/ 2147483646 h 153"/>
              <a:gd name="T14" fmla="*/ 2147483646 w 92"/>
              <a:gd name="T15" fmla="*/ 2147483646 h 153"/>
              <a:gd name="T16" fmla="*/ 2147483646 w 92"/>
              <a:gd name="T17" fmla="*/ 2147483646 h 153"/>
              <a:gd name="T18" fmla="*/ 2147483646 w 92"/>
              <a:gd name="T19" fmla="*/ 2147483646 h 153"/>
              <a:gd name="T20" fmla="*/ 2147483646 w 92"/>
              <a:gd name="T21" fmla="*/ 2147483646 h 153"/>
              <a:gd name="T22" fmla="*/ 2147483646 w 92"/>
              <a:gd name="T23" fmla="*/ 2147483646 h 153"/>
              <a:gd name="T24" fmla="*/ 2147483646 w 92"/>
              <a:gd name="T25" fmla="*/ 2147483646 h 153"/>
              <a:gd name="T26" fmla="*/ 2147483646 w 92"/>
              <a:gd name="T27" fmla="*/ 2147483646 h 153"/>
              <a:gd name="T28" fmla="*/ 2147483646 w 92"/>
              <a:gd name="T29" fmla="*/ 2147483646 h 153"/>
              <a:gd name="T30" fmla="*/ 2147483646 w 92"/>
              <a:gd name="T31" fmla="*/ 2147483646 h 153"/>
              <a:gd name="T32" fmla="*/ 2147483646 w 92"/>
              <a:gd name="T33" fmla="*/ 2147483646 h 153"/>
              <a:gd name="T34" fmla="*/ 2147483646 w 92"/>
              <a:gd name="T35" fmla="*/ 2147483646 h 153"/>
              <a:gd name="T36" fmla="*/ 2147483646 w 92"/>
              <a:gd name="T37" fmla="*/ 2147483646 h 153"/>
              <a:gd name="T38" fmla="*/ 2147483646 w 92"/>
              <a:gd name="T39" fmla="*/ 2147483646 h 153"/>
              <a:gd name="T40" fmla="*/ 2147483646 w 92"/>
              <a:gd name="T41" fmla="*/ 2147483646 h 153"/>
              <a:gd name="T42" fmla="*/ 2147483646 w 92"/>
              <a:gd name="T43" fmla="*/ 2147483646 h 153"/>
              <a:gd name="T44" fmla="*/ 2147483646 w 92"/>
              <a:gd name="T45" fmla="*/ 2147483646 h 153"/>
              <a:gd name="T46" fmla="*/ 0 w 92"/>
              <a:gd name="T47" fmla="*/ 0 h 153"/>
              <a:gd name="T48" fmla="*/ 2147483646 w 92"/>
              <a:gd name="T49" fmla="*/ 0 h 153"/>
              <a:gd name="T50" fmla="*/ 2147483646 w 92"/>
              <a:gd name="T51" fmla="*/ 2147483646 h 153"/>
              <a:gd name="T52" fmla="*/ 0 w 92"/>
              <a:gd name="T53" fmla="*/ 2147483646 h 153"/>
              <a:gd name="T54" fmla="*/ 0 w 92"/>
              <a:gd name="T55" fmla="*/ 0 h 153"/>
              <a:gd name="T56" fmla="*/ 2147483646 w 92"/>
              <a:gd name="T57" fmla="*/ 0 h 153"/>
              <a:gd name="T58" fmla="*/ 2147483646 w 92"/>
              <a:gd name="T59" fmla="*/ 0 h 153"/>
              <a:gd name="T60" fmla="*/ 2147483646 w 92"/>
              <a:gd name="T61" fmla="*/ 2147483646 h 153"/>
              <a:gd name="T62" fmla="*/ 2147483646 w 92"/>
              <a:gd name="T63" fmla="*/ 2147483646 h 153"/>
              <a:gd name="T64" fmla="*/ 2147483646 w 92"/>
              <a:gd name="T65" fmla="*/ 2147483646 h 153"/>
              <a:gd name="T66" fmla="*/ 2147483646 w 92"/>
              <a:gd name="T67" fmla="*/ 0 h 153"/>
              <a:gd name="T68" fmla="*/ 2147483646 w 92"/>
              <a:gd name="T69" fmla="*/ 0 h 153"/>
              <a:gd name="T70" fmla="*/ 2147483646 w 92"/>
              <a:gd name="T71" fmla="*/ 0 h 153"/>
              <a:gd name="T72" fmla="*/ 2147483646 w 92"/>
              <a:gd name="T73" fmla="*/ 2147483646 h 153"/>
              <a:gd name="T74" fmla="*/ 2147483646 w 92"/>
              <a:gd name="T75" fmla="*/ 2147483646 h 153"/>
              <a:gd name="T76" fmla="*/ 2147483646 w 92"/>
              <a:gd name="T77" fmla="*/ 0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92" h="153">
                <a:moveTo>
                  <a:pt x="46" y="70"/>
                </a:moveTo>
                <a:cubicBezTo>
                  <a:pt x="69" y="70"/>
                  <a:pt x="88" y="88"/>
                  <a:pt x="88" y="111"/>
                </a:cubicBezTo>
                <a:cubicBezTo>
                  <a:pt x="88" y="134"/>
                  <a:pt x="69" y="153"/>
                  <a:pt x="46" y="153"/>
                </a:cubicBezTo>
                <a:cubicBezTo>
                  <a:pt x="23" y="153"/>
                  <a:pt x="4" y="134"/>
                  <a:pt x="4" y="111"/>
                </a:cubicBezTo>
                <a:cubicBezTo>
                  <a:pt x="4" y="88"/>
                  <a:pt x="23" y="70"/>
                  <a:pt x="46" y="70"/>
                </a:cubicBezTo>
                <a:cubicBezTo>
                  <a:pt x="46" y="70"/>
                  <a:pt x="46" y="70"/>
                  <a:pt x="46" y="70"/>
                </a:cubicBezTo>
                <a:close/>
                <a:moveTo>
                  <a:pt x="46" y="79"/>
                </a:moveTo>
                <a:cubicBezTo>
                  <a:pt x="64" y="79"/>
                  <a:pt x="78" y="94"/>
                  <a:pt x="78" y="111"/>
                </a:cubicBezTo>
                <a:cubicBezTo>
                  <a:pt x="78" y="129"/>
                  <a:pt x="64" y="143"/>
                  <a:pt x="46" y="143"/>
                </a:cubicBezTo>
                <a:cubicBezTo>
                  <a:pt x="29" y="143"/>
                  <a:pt x="14" y="129"/>
                  <a:pt x="14" y="111"/>
                </a:cubicBezTo>
                <a:cubicBezTo>
                  <a:pt x="14" y="94"/>
                  <a:pt x="29" y="79"/>
                  <a:pt x="46" y="79"/>
                </a:cubicBezTo>
                <a:cubicBezTo>
                  <a:pt x="46" y="79"/>
                  <a:pt x="46" y="79"/>
                  <a:pt x="46" y="79"/>
                </a:cubicBezTo>
                <a:close/>
                <a:moveTo>
                  <a:pt x="46" y="81"/>
                </a:moveTo>
                <a:cubicBezTo>
                  <a:pt x="53" y="102"/>
                  <a:pt x="53" y="102"/>
                  <a:pt x="53" y="102"/>
                </a:cubicBezTo>
                <a:cubicBezTo>
                  <a:pt x="75" y="102"/>
                  <a:pt x="75" y="102"/>
                  <a:pt x="75" y="102"/>
                </a:cubicBezTo>
                <a:cubicBezTo>
                  <a:pt x="57" y="115"/>
                  <a:pt x="57" y="115"/>
                  <a:pt x="57" y="115"/>
                </a:cubicBezTo>
                <a:cubicBezTo>
                  <a:pt x="64" y="136"/>
                  <a:pt x="64" y="136"/>
                  <a:pt x="64" y="136"/>
                </a:cubicBezTo>
                <a:cubicBezTo>
                  <a:pt x="46" y="123"/>
                  <a:pt x="46" y="123"/>
                  <a:pt x="46" y="123"/>
                </a:cubicBezTo>
                <a:cubicBezTo>
                  <a:pt x="28" y="136"/>
                  <a:pt x="28" y="136"/>
                  <a:pt x="28" y="136"/>
                </a:cubicBezTo>
                <a:cubicBezTo>
                  <a:pt x="35" y="115"/>
                  <a:pt x="35" y="115"/>
                  <a:pt x="35" y="115"/>
                </a:cubicBezTo>
                <a:cubicBezTo>
                  <a:pt x="17" y="102"/>
                  <a:pt x="17" y="102"/>
                  <a:pt x="17" y="102"/>
                </a:cubicBezTo>
                <a:cubicBezTo>
                  <a:pt x="39" y="102"/>
                  <a:pt x="39" y="102"/>
                  <a:pt x="39" y="102"/>
                </a:cubicBezTo>
                <a:cubicBezTo>
                  <a:pt x="46" y="81"/>
                  <a:pt x="46" y="81"/>
                  <a:pt x="46" y="81"/>
                </a:cubicBezTo>
                <a:close/>
                <a:moveTo>
                  <a:pt x="0" y="0"/>
                </a:moveTo>
                <a:cubicBezTo>
                  <a:pt x="15" y="0"/>
                  <a:pt x="15" y="0"/>
                  <a:pt x="15" y="0"/>
                </a:cubicBezTo>
                <a:cubicBezTo>
                  <a:pt x="15" y="45"/>
                  <a:pt x="15" y="45"/>
                  <a:pt x="15" y="45"/>
                </a:cubicBezTo>
                <a:cubicBezTo>
                  <a:pt x="0" y="34"/>
                  <a:pt x="0" y="34"/>
                  <a:pt x="0" y="34"/>
                </a:cubicBezTo>
                <a:cubicBezTo>
                  <a:pt x="0" y="0"/>
                  <a:pt x="0" y="0"/>
                  <a:pt x="0" y="0"/>
                </a:cubicBezTo>
                <a:close/>
                <a:moveTo>
                  <a:pt x="25" y="0"/>
                </a:moveTo>
                <a:cubicBezTo>
                  <a:pt x="67" y="0"/>
                  <a:pt x="67" y="0"/>
                  <a:pt x="67" y="0"/>
                </a:cubicBezTo>
                <a:cubicBezTo>
                  <a:pt x="67" y="53"/>
                  <a:pt x="67" y="53"/>
                  <a:pt x="67" y="53"/>
                </a:cubicBezTo>
                <a:cubicBezTo>
                  <a:pt x="46" y="70"/>
                  <a:pt x="46" y="70"/>
                  <a:pt x="46" y="70"/>
                </a:cubicBezTo>
                <a:cubicBezTo>
                  <a:pt x="25" y="53"/>
                  <a:pt x="25" y="53"/>
                  <a:pt x="25" y="53"/>
                </a:cubicBezTo>
                <a:cubicBezTo>
                  <a:pt x="25" y="0"/>
                  <a:pt x="25" y="0"/>
                  <a:pt x="25" y="0"/>
                </a:cubicBezTo>
                <a:close/>
                <a:moveTo>
                  <a:pt x="77" y="0"/>
                </a:moveTo>
                <a:cubicBezTo>
                  <a:pt x="92" y="0"/>
                  <a:pt x="92" y="0"/>
                  <a:pt x="92" y="0"/>
                </a:cubicBezTo>
                <a:cubicBezTo>
                  <a:pt x="92" y="34"/>
                  <a:pt x="92" y="34"/>
                  <a:pt x="92" y="34"/>
                </a:cubicBezTo>
                <a:cubicBezTo>
                  <a:pt x="77" y="45"/>
                  <a:pt x="77" y="45"/>
                  <a:pt x="77" y="45"/>
                </a:cubicBezTo>
                <a:cubicBezTo>
                  <a:pt x="77" y="0"/>
                  <a:pt x="77" y="0"/>
                  <a:pt x="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MH_SubTitle_1"/>
          <p:cNvSpPr txBox="1">
            <a:spLocks noChangeArrowheads="1"/>
          </p:cNvSpPr>
          <p:nvPr>
            <p:custDataLst>
              <p:tags r:id="rId13"/>
            </p:custDataLst>
          </p:nvPr>
        </p:nvSpPr>
        <p:spPr bwMode="auto">
          <a:xfrm>
            <a:off x="2788634" y="2790520"/>
            <a:ext cx="1268122" cy="61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dirty="0" smtClean="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多元化高质量的教育资源</a:t>
            </a:r>
            <a:endParaRPr lang="zh-CN" altLang="en-US" sz="2000"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8" name="MH_SubTitle_2"/>
          <p:cNvSpPr txBox="1">
            <a:spLocks noChangeArrowheads="1"/>
          </p:cNvSpPr>
          <p:nvPr>
            <p:custDataLst>
              <p:tags r:id="rId14"/>
            </p:custDataLst>
          </p:nvPr>
        </p:nvSpPr>
        <p:spPr bwMode="auto">
          <a:xfrm>
            <a:off x="5027233" y="2836236"/>
            <a:ext cx="1227395" cy="61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2000"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个性化资源推送服务</a:t>
            </a:r>
            <a:endParaRPr lang="zh-CN" altLang="en-US" sz="2000"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9" name="MH_SubTitle_3"/>
          <p:cNvSpPr txBox="1">
            <a:spLocks noChangeArrowheads="1"/>
          </p:cNvSpPr>
          <p:nvPr>
            <p:custDataLst>
              <p:tags r:id="rId15"/>
            </p:custDataLst>
          </p:nvPr>
        </p:nvSpPr>
        <p:spPr bwMode="auto">
          <a:xfrm>
            <a:off x="2712321" y="3820186"/>
            <a:ext cx="1325103" cy="6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2000"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地图寻找教育资源</a:t>
            </a:r>
            <a:endParaRPr lang="zh-CN" altLang="en-US" sz="2000"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0" name="MH_SubTitle_4"/>
          <p:cNvSpPr txBox="1">
            <a:spLocks noChangeArrowheads="1"/>
          </p:cNvSpPr>
          <p:nvPr>
            <p:custDataLst>
              <p:tags r:id="rId16"/>
            </p:custDataLst>
          </p:nvPr>
        </p:nvSpPr>
        <p:spPr bwMode="auto">
          <a:xfrm>
            <a:off x="5003280" y="3812281"/>
            <a:ext cx="1224500" cy="6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dirty="0" smtClean="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数据可视化管理</a:t>
            </a:r>
            <a:endParaRPr lang="zh-CN" altLang="en-US" sz="2000"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560832039"/>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9"/>
          <p:cNvSpPr/>
          <p:nvPr/>
        </p:nvSpPr>
        <p:spPr>
          <a:xfrm>
            <a:off x="107504" y="621671"/>
            <a:ext cx="986542" cy="584775"/>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smtClean="0"/>
              <a:t>4.2</a:t>
            </a:r>
            <a:r>
              <a:rPr dirty="0" smtClean="0"/>
              <a:t>/</a:t>
            </a:r>
            <a:endParaRPr dirty="0"/>
          </a:p>
        </p:txBody>
      </p:sp>
      <p:sp>
        <p:nvSpPr>
          <p:cNvPr id="4" name="文本框 3"/>
          <p:cNvSpPr txBox="1"/>
          <p:nvPr/>
        </p:nvSpPr>
        <p:spPr>
          <a:xfrm>
            <a:off x="755576" y="664240"/>
            <a:ext cx="3755464" cy="892552"/>
          </a:xfrm>
          <a:prstGeom prst="rect">
            <a:avLst/>
          </a:prstGeom>
          <a:noFill/>
        </p:spPr>
        <p:txBody>
          <a:bodyPr wrap="square" rtlCol="0">
            <a:spAutoFit/>
          </a:bodyPr>
          <a:lstStyle/>
          <a:p>
            <a:pPr defTabSz="1218565"/>
            <a:r>
              <a:rPr lang="zh-CN" altLang="en-US"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产品设计与开发</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a:p>
            <a:pPr defTabSz="1218565"/>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4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功能结构设计</a:t>
            </a:r>
          </a:p>
        </p:txBody>
      </p:sp>
      <p:pic>
        <p:nvPicPr>
          <p:cNvPr id="2" name="图片 1"/>
          <p:cNvPicPr>
            <a:picLocks noChangeAspect="1"/>
          </p:cNvPicPr>
          <p:nvPr/>
        </p:nvPicPr>
        <p:blipFill>
          <a:blip r:embed="rId2"/>
          <a:stretch>
            <a:fillRect/>
          </a:stretch>
        </p:blipFill>
        <p:spPr>
          <a:xfrm>
            <a:off x="353081" y="1628800"/>
            <a:ext cx="8395383" cy="4320480"/>
          </a:xfrm>
          <a:prstGeom prst="rect">
            <a:avLst/>
          </a:prstGeom>
        </p:spPr>
      </p:pic>
    </p:spTree>
    <p:extLst>
      <p:ext uri="{BB962C8B-B14F-4D97-AF65-F5344CB8AC3E}">
        <p14:creationId xmlns:p14="http://schemas.microsoft.com/office/powerpoint/2010/main" val="3734120249"/>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9"/>
          <p:cNvSpPr/>
          <p:nvPr/>
        </p:nvSpPr>
        <p:spPr>
          <a:xfrm>
            <a:off x="107504" y="621671"/>
            <a:ext cx="986542" cy="584775"/>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smtClean="0"/>
              <a:t>4.3</a:t>
            </a:r>
            <a:r>
              <a:rPr dirty="0" smtClean="0"/>
              <a:t>/</a:t>
            </a:r>
            <a:endParaRPr dirty="0"/>
          </a:p>
        </p:txBody>
      </p:sp>
      <p:sp>
        <p:nvSpPr>
          <p:cNvPr id="4" name="文本框 3"/>
          <p:cNvSpPr txBox="1"/>
          <p:nvPr/>
        </p:nvSpPr>
        <p:spPr>
          <a:xfrm>
            <a:off x="755576" y="664240"/>
            <a:ext cx="3755464" cy="892552"/>
          </a:xfrm>
          <a:prstGeom prst="rect">
            <a:avLst/>
          </a:prstGeom>
          <a:noFill/>
        </p:spPr>
        <p:txBody>
          <a:bodyPr wrap="square" rtlCol="0">
            <a:spAutoFit/>
          </a:bodyPr>
          <a:lstStyle/>
          <a:p>
            <a:pPr defTabSz="1218565"/>
            <a:r>
              <a:rPr lang="zh-CN" altLang="en-US"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产品设计与开发</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a:p>
            <a:pPr defTabSz="1218565"/>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4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算法</a:t>
            </a:r>
            <a:r>
              <a:rPr lang="zh-CN" altLang="en-US" sz="24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设计</a:t>
            </a:r>
            <a:endParaRPr lang="zh-CN" altLang="en-US" sz="24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pic>
        <p:nvPicPr>
          <p:cNvPr id="7" name="图片 6"/>
          <p:cNvPicPr/>
          <p:nvPr/>
        </p:nvPicPr>
        <p:blipFill>
          <a:blip r:embed="rId2" cstate="print">
            <a:extLst>
              <a:ext uri="{28A0092B-C50C-407E-A947-70E740481C1C}">
                <a14:useLocalDpi xmlns:a14="http://schemas.microsoft.com/office/drawing/2010/main" val="0"/>
              </a:ext>
            </a:extLst>
          </a:blip>
          <a:stretch>
            <a:fillRect/>
          </a:stretch>
        </p:blipFill>
        <p:spPr>
          <a:xfrm>
            <a:off x="619651" y="1816828"/>
            <a:ext cx="3600000" cy="3600000"/>
          </a:xfrm>
          <a:prstGeom prst="rect">
            <a:avLst/>
          </a:prstGeom>
        </p:spPr>
      </p:pic>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5291680" y="1834777"/>
            <a:ext cx="3600000" cy="3600000"/>
          </a:xfrm>
          <a:prstGeom prst="rect">
            <a:avLst/>
          </a:prstGeom>
        </p:spPr>
      </p:pic>
      <p:sp>
        <p:nvSpPr>
          <p:cNvPr id="9" name="文本框 8"/>
          <p:cNvSpPr txBox="1"/>
          <p:nvPr/>
        </p:nvSpPr>
        <p:spPr>
          <a:xfrm>
            <a:off x="1403644" y="5651956"/>
            <a:ext cx="2741456" cy="369332"/>
          </a:xfrm>
          <a:prstGeom prst="rect">
            <a:avLst/>
          </a:prstGeom>
          <a:noFill/>
        </p:spPr>
        <p:txBody>
          <a:bodyPr wrap="none" rtlCol="0">
            <a:spAutoFit/>
          </a:bodyPr>
          <a:lstStyle/>
          <a:p>
            <a:pPr defTabSz="1218565"/>
            <a:r>
              <a:rPr lang="zh-CN" altLang="en-US" b="1" dirty="0" smtClean="0"/>
              <a:t>基于用户的协同过滤算法</a:t>
            </a:r>
          </a:p>
        </p:txBody>
      </p:sp>
      <p:sp>
        <p:nvSpPr>
          <p:cNvPr id="10" name="文本框 9"/>
          <p:cNvSpPr txBox="1"/>
          <p:nvPr/>
        </p:nvSpPr>
        <p:spPr>
          <a:xfrm>
            <a:off x="5580112" y="5651956"/>
            <a:ext cx="2741456" cy="369332"/>
          </a:xfrm>
          <a:prstGeom prst="rect">
            <a:avLst/>
          </a:prstGeom>
          <a:noFill/>
        </p:spPr>
        <p:txBody>
          <a:bodyPr wrap="none" rtlCol="0">
            <a:spAutoFit/>
          </a:bodyPr>
          <a:lstStyle/>
          <a:p>
            <a:pPr defTabSz="1218565"/>
            <a:r>
              <a:rPr lang="zh-CN" altLang="en-US" b="1" dirty="0" smtClean="0"/>
              <a:t>基于项目的协同过滤算法</a:t>
            </a:r>
          </a:p>
        </p:txBody>
      </p:sp>
    </p:spTree>
    <p:extLst>
      <p:ext uri="{BB962C8B-B14F-4D97-AF65-F5344CB8AC3E}">
        <p14:creationId xmlns:p14="http://schemas.microsoft.com/office/powerpoint/2010/main" val="175442062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9"/>
          <p:cNvSpPr/>
          <p:nvPr/>
        </p:nvSpPr>
        <p:spPr>
          <a:xfrm>
            <a:off x="107504" y="620688"/>
            <a:ext cx="986542" cy="586741"/>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smtClean="0"/>
              <a:t>4.4</a:t>
            </a:r>
            <a:r>
              <a:rPr dirty="0" smtClean="0"/>
              <a:t>/</a:t>
            </a:r>
            <a:endParaRPr dirty="0"/>
          </a:p>
        </p:txBody>
      </p:sp>
      <p:sp>
        <p:nvSpPr>
          <p:cNvPr id="4" name="文本框 3"/>
          <p:cNvSpPr txBox="1"/>
          <p:nvPr/>
        </p:nvSpPr>
        <p:spPr>
          <a:xfrm>
            <a:off x="827584" y="692696"/>
            <a:ext cx="4176464" cy="892552"/>
          </a:xfrm>
          <a:prstGeom prst="rect">
            <a:avLst/>
          </a:prstGeom>
          <a:noFill/>
        </p:spPr>
        <p:txBody>
          <a:bodyPr wrap="square" rtlCol="0">
            <a:spAutoFit/>
          </a:bodyPr>
          <a:lstStyle/>
          <a:p>
            <a:pPr defTabSz="1218565"/>
            <a:r>
              <a:rPr lang="zh-CN" altLang="en-US"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产品设计与开发</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a:p>
            <a:pPr defTabSz="1218565"/>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4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开发环境及技术</a:t>
            </a:r>
          </a:p>
        </p:txBody>
      </p:sp>
      <p:sp>
        <p:nvSpPr>
          <p:cNvPr id="2" name="文本框 1"/>
          <p:cNvSpPr txBox="1"/>
          <p:nvPr/>
        </p:nvSpPr>
        <p:spPr>
          <a:xfrm>
            <a:off x="5792663" y="2420888"/>
            <a:ext cx="3347864" cy="2677656"/>
          </a:xfrm>
          <a:prstGeom prst="rect">
            <a:avLst/>
          </a:prstGeom>
          <a:noFill/>
        </p:spPr>
        <p:txBody>
          <a:bodyPr wrap="square" rtlCol="0">
            <a:spAutoFit/>
          </a:bodyPr>
          <a:lstStyle/>
          <a:p>
            <a:pPr defTabSz="1218565"/>
            <a:endParaRPr lang="en-US" altLang="zh-CN" dirty="0">
              <a:latin typeface="Times New Roman" panose="02020603050405020304" pitchFamily="18" charset="0"/>
              <a:ea typeface="楷体" panose="02010609060101010101" pitchFamily="49" charset="-122"/>
              <a:cs typeface="微软雅黑" panose="020B0503020204020204" pitchFamily="34" charset="-122"/>
            </a:endParaRPr>
          </a:p>
          <a:p>
            <a:pPr algn="ctr" defTabSz="1218565"/>
            <a:r>
              <a:rPr lang="zh-CN" altLang="en-US" sz="2400" b="1" dirty="0" smtClean="0">
                <a:latin typeface="Times New Roman" panose="02020603050405020304" pitchFamily="18" charset="0"/>
                <a:ea typeface="楷体" panose="02010609060101010101" pitchFamily="49" charset="-122"/>
                <a:cs typeface="微软雅黑" panose="020B0503020204020204" pitchFamily="34" charset="-122"/>
              </a:rPr>
              <a:t>    开发技术</a:t>
            </a:r>
            <a:endParaRPr lang="en-US" altLang="zh-CN" sz="2400" b="1" dirty="0" smtClean="0">
              <a:latin typeface="Times New Roman" panose="02020603050405020304" pitchFamily="18" charset="0"/>
              <a:ea typeface="楷体" panose="02010609060101010101" pitchFamily="49" charset="-122"/>
              <a:cs typeface="微软雅黑" panose="020B0503020204020204" pitchFamily="34" charset="-122"/>
            </a:endParaRPr>
          </a:p>
          <a:p>
            <a:pPr algn="ctr" defTabSz="1218565"/>
            <a:r>
              <a:rPr lang="en-US" altLang="zh-CN" dirty="0">
                <a:latin typeface="Times New Roman" panose="02020603050405020304" pitchFamily="18" charset="0"/>
                <a:ea typeface="楷体" panose="02010609060101010101" pitchFamily="49" charset="-122"/>
                <a:cs typeface="微软雅黑" panose="020B0503020204020204" pitchFamily="34" charset="-122"/>
              </a:rPr>
              <a:t>	</a:t>
            </a:r>
            <a:endParaRPr lang="en-US" altLang="zh-CN" dirty="0" smtClean="0">
              <a:latin typeface="Times New Roman" panose="02020603050405020304" pitchFamily="18" charset="0"/>
              <a:ea typeface="楷体" panose="02010609060101010101" pitchFamily="49" charset="-122"/>
              <a:cs typeface="微软雅黑" panose="020B0503020204020204" pitchFamily="34" charset="-122"/>
            </a:endParaRPr>
          </a:p>
          <a:p>
            <a:pPr marL="285750" indent="-285750" defTabSz="1218565">
              <a:buFont typeface="Wingdings" panose="05000000000000000000" pitchFamily="2" charset="2"/>
              <a:buChar char="ü"/>
            </a:pPr>
            <a:r>
              <a:rPr lang="zh-CN" altLang="en-US" dirty="0" smtClean="0">
                <a:latin typeface="Times New Roman" panose="02020603050405020304" pitchFamily="18" charset="0"/>
                <a:ea typeface="楷体" panose="02010609060101010101" pitchFamily="49" charset="-122"/>
                <a:cs typeface="微软雅黑" panose="020B0503020204020204" pitchFamily="34" charset="-122"/>
              </a:rPr>
              <a:t>前端：</a:t>
            </a:r>
            <a:r>
              <a:rPr lang="en-US" altLang="zh-CN" dirty="0" smtClean="0">
                <a:latin typeface="Times New Roman" panose="02020603050405020304" pitchFamily="18" charset="0"/>
                <a:ea typeface="楷体" panose="02010609060101010101" pitchFamily="49" charset="-122"/>
                <a:cs typeface="微软雅黑" panose="020B0503020204020204" pitchFamily="34" charset="-122"/>
              </a:rPr>
              <a:t>Bootstrap, CSS, JavaScript, Ajax</a:t>
            </a:r>
            <a:endParaRPr lang="en-US" altLang="zh-CN" dirty="0">
              <a:latin typeface="Times New Roman" panose="02020603050405020304" pitchFamily="18" charset="0"/>
              <a:ea typeface="楷体" panose="02010609060101010101" pitchFamily="49" charset="-122"/>
              <a:cs typeface="微软雅黑" panose="020B0503020204020204" pitchFamily="34" charset="-122"/>
            </a:endParaRPr>
          </a:p>
          <a:p>
            <a:pPr marL="285750" indent="-285750" defTabSz="1218565">
              <a:buFont typeface="Wingdings" panose="05000000000000000000" pitchFamily="2" charset="2"/>
              <a:buChar char="ü"/>
            </a:pPr>
            <a:r>
              <a:rPr lang="zh-CN" altLang="en-US" dirty="0" smtClean="0">
                <a:latin typeface="Times New Roman" panose="02020603050405020304" pitchFamily="18" charset="0"/>
                <a:ea typeface="楷体" panose="02010609060101010101" pitchFamily="49" charset="-122"/>
                <a:cs typeface="微软雅黑" panose="020B0503020204020204" pitchFamily="34" charset="-122"/>
              </a:rPr>
              <a:t>后端：</a:t>
            </a:r>
            <a:r>
              <a:rPr lang="en-US" altLang="zh-CN" dirty="0" smtClean="0">
                <a:latin typeface="Times New Roman" panose="02020603050405020304" pitchFamily="18" charset="0"/>
                <a:ea typeface="楷体" panose="02010609060101010101" pitchFamily="49" charset="-122"/>
                <a:cs typeface="微软雅黑" panose="020B0503020204020204" pitchFamily="34" charset="-122"/>
              </a:rPr>
              <a:t>Spring, Spring MVC, </a:t>
            </a:r>
            <a:r>
              <a:rPr lang="en-US" altLang="zh-CN" dirty="0" err="1" smtClean="0">
                <a:latin typeface="Times New Roman" panose="02020603050405020304" pitchFamily="18" charset="0"/>
                <a:ea typeface="楷体" panose="02010609060101010101" pitchFamily="49" charset="-122"/>
                <a:cs typeface="微软雅黑" panose="020B0503020204020204" pitchFamily="34" charset="-122"/>
              </a:rPr>
              <a:t>MyBatis</a:t>
            </a:r>
            <a:r>
              <a:rPr lang="zh-CN" altLang="en-US" dirty="0" smtClean="0">
                <a:latin typeface="Times New Roman" panose="02020603050405020304" pitchFamily="18" charset="0"/>
                <a:ea typeface="楷体" panose="02010609060101010101" pitchFamily="49" charset="-122"/>
                <a:cs typeface="微软雅黑" panose="020B0503020204020204" pitchFamily="34" charset="-122"/>
              </a:rPr>
              <a:t>等</a:t>
            </a:r>
            <a:endParaRPr lang="en-US" altLang="zh-CN" dirty="0" smtClean="0">
              <a:latin typeface="Times New Roman" panose="02020603050405020304" pitchFamily="18" charset="0"/>
              <a:ea typeface="楷体" panose="02010609060101010101" pitchFamily="49" charset="-122"/>
              <a:cs typeface="微软雅黑" panose="020B0503020204020204" pitchFamily="34" charset="-122"/>
            </a:endParaRPr>
          </a:p>
          <a:p>
            <a:pPr marL="285750" indent="-285750" defTabSz="1218565">
              <a:buFont typeface="Wingdings" panose="05000000000000000000" pitchFamily="2" charset="2"/>
              <a:buChar char="ü"/>
            </a:pPr>
            <a:r>
              <a:rPr lang="zh-CN" altLang="en-US" dirty="0" smtClean="0">
                <a:latin typeface="Times New Roman" panose="02020603050405020304" pitchFamily="18" charset="0"/>
                <a:ea typeface="楷体" panose="02010609060101010101" pitchFamily="49" charset="-122"/>
                <a:cs typeface="微软雅黑" panose="020B0503020204020204" pitchFamily="34" charset="-122"/>
              </a:rPr>
              <a:t>其他：</a:t>
            </a:r>
            <a:r>
              <a:rPr lang="en-US" altLang="zh-CN" dirty="0" err="1" smtClean="0">
                <a:latin typeface="Times New Roman" panose="02020603050405020304" pitchFamily="18" charset="0"/>
                <a:ea typeface="楷体" panose="02010609060101010101" pitchFamily="49" charset="-122"/>
                <a:cs typeface="微软雅黑" panose="020B0503020204020204" pitchFamily="34" charset="-122"/>
              </a:rPr>
              <a:t>Echarts</a:t>
            </a:r>
            <a:r>
              <a:rPr lang="en-US" altLang="zh-CN" dirty="0" smtClean="0">
                <a:latin typeface="Times New Roman" panose="02020603050405020304" pitchFamily="18" charset="0"/>
                <a:ea typeface="楷体" panose="02010609060101010101" pitchFamily="49" charset="-122"/>
                <a:cs typeface="微软雅黑" panose="020B0503020204020204" pitchFamily="34" charset="-122"/>
              </a:rPr>
              <a:t>, </a:t>
            </a:r>
            <a:r>
              <a:rPr lang="zh-CN" altLang="en-US" dirty="0" smtClean="0">
                <a:latin typeface="Times New Roman" panose="02020603050405020304" pitchFamily="18" charset="0"/>
                <a:ea typeface="楷体" panose="02010609060101010101" pitchFamily="49" charset="-122"/>
                <a:cs typeface="微软雅黑" panose="020B0503020204020204" pitchFamily="34" charset="-122"/>
              </a:rPr>
              <a:t>百</a:t>
            </a:r>
            <a:r>
              <a:rPr lang="zh-CN" altLang="en-US" dirty="0">
                <a:latin typeface="Times New Roman" panose="02020603050405020304" pitchFamily="18" charset="0"/>
                <a:ea typeface="楷体" panose="02010609060101010101" pitchFamily="49" charset="-122"/>
                <a:cs typeface="微软雅黑" panose="020B0503020204020204" pitchFamily="34" charset="-122"/>
              </a:rPr>
              <a:t>度</a:t>
            </a:r>
            <a:r>
              <a:rPr lang="zh-CN" altLang="en-US" dirty="0" smtClean="0">
                <a:latin typeface="Times New Roman" panose="02020603050405020304" pitchFamily="18" charset="0"/>
                <a:ea typeface="楷体" panose="02010609060101010101" pitchFamily="49" charset="-122"/>
                <a:cs typeface="微软雅黑" panose="020B0503020204020204" pitchFamily="34" charset="-122"/>
              </a:rPr>
              <a:t>地图</a:t>
            </a:r>
            <a:r>
              <a:rPr lang="en-US" altLang="zh-CN" dirty="0" smtClean="0">
                <a:latin typeface="Times New Roman" panose="02020603050405020304" pitchFamily="18" charset="0"/>
                <a:ea typeface="楷体" panose="02010609060101010101" pitchFamily="49" charset="-122"/>
                <a:cs typeface="微软雅黑" panose="020B0503020204020204" pitchFamily="34" charset="-122"/>
              </a:rPr>
              <a:t>API, MAVEN</a:t>
            </a:r>
            <a:r>
              <a:rPr lang="zh-CN" altLang="en-US" dirty="0" smtClean="0">
                <a:latin typeface="Times New Roman" panose="02020603050405020304" pitchFamily="18" charset="0"/>
                <a:ea typeface="楷体" panose="02010609060101010101" pitchFamily="49" charset="-122"/>
                <a:cs typeface="微软雅黑" panose="020B0503020204020204" pitchFamily="34" charset="-122"/>
              </a:rPr>
              <a:t>等</a:t>
            </a:r>
            <a:endParaRPr lang="zh-CN" altLang="en-US" dirty="0">
              <a:latin typeface="Times New Roman" panose="02020603050405020304" pitchFamily="18" charset="0"/>
              <a:ea typeface="楷体" panose="02010609060101010101" pitchFamily="49" charset="-122"/>
              <a:cs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378153443"/>
              </p:ext>
            </p:extLst>
          </p:nvPr>
        </p:nvGraphicFramePr>
        <p:xfrm>
          <a:off x="94357" y="1988840"/>
          <a:ext cx="5274310" cy="3657600"/>
        </p:xfrm>
        <a:graphic>
          <a:graphicData uri="http://schemas.openxmlformats.org/drawingml/2006/table">
            <a:tbl>
              <a:tblPr firstRow="1" firstCol="1" bandRow="1"/>
              <a:tblGrid>
                <a:gridCol w="2630805"/>
                <a:gridCol w="2643505"/>
              </a:tblGrid>
              <a:tr h="0">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开发工具类型</a:t>
                      </a: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开发工具名称</a:t>
                      </a: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600" kern="100">
                          <a:effectLst/>
                          <a:latin typeface="宋体" panose="02010600030101010101" pitchFamily="2" charset="-122"/>
                          <a:ea typeface="宋体" panose="02010600030101010101" pitchFamily="2" charset="-122"/>
                          <a:cs typeface="Times New Roman" panose="02020603050405020304" pitchFamily="18" charset="0"/>
                        </a:rPr>
                        <a:t>IDE</a:t>
                      </a:r>
                      <a:r>
                        <a:rPr lang="zh-CN" sz="1600" kern="100">
                          <a:effectLst/>
                          <a:latin typeface="Calibri" panose="020F0502020204030204" pitchFamily="34" charset="0"/>
                          <a:ea typeface="宋体" panose="02010600030101010101" pitchFamily="2" charset="-122"/>
                          <a:cs typeface="Times New Roman" panose="02020603050405020304" pitchFamily="18" charset="0"/>
                        </a:rPr>
                        <a:t>编辑器</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IntelliJ IEDA 2017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0">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版本控制工具</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Git 2.12.2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0">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项目管理工具</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Maven 3.3.9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0">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数据库</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MySQL 5.0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0">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数据库图形化操作工具</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Navicat Premium 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0">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数据库设计</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Power Designer 15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0">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用例图设计</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Visio 2010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0">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图片处理软件</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PhotoShop CS6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0">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文本编辑器</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Notepad++</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反编译器</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dirty="0" err="1">
                          <a:effectLst/>
                          <a:latin typeface="Calibri" panose="020F0502020204030204" pitchFamily="34" charset="0"/>
                          <a:ea typeface="宋体" panose="02010600030101010101" pitchFamily="2" charset="-122"/>
                          <a:cs typeface="Times New Roman" panose="02020603050405020304" pitchFamily="18" charset="0"/>
                        </a:rPr>
                        <a:t>Jd-gui</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持续化编译工具</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Jenkins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团队协作仓库</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dirty="0" err="1">
                          <a:effectLst/>
                          <a:latin typeface="Calibri" panose="020F0502020204030204" pitchFamily="34" charset="0"/>
                          <a:ea typeface="宋体" panose="02010600030101010101" pitchFamily="2" charset="-122"/>
                          <a:cs typeface="Times New Roman" panose="02020603050405020304" pitchFamily="18" charset="0"/>
                        </a:rPr>
                        <a:t>Github</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企业版</a:t>
                      </a: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图形化数据统计工具</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dirty="0" err="1">
                          <a:effectLst/>
                          <a:latin typeface="Calibri" panose="020F0502020204030204" pitchFamily="34" charset="0"/>
                          <a:ea typeface="宋体" panose="02010600030101010101" pitchFamily="2" charset="-122"/>
                          <a:cs typeface="Times New Roman" panose="02020603050405020304" pitchFamily="18" charset="0"/>
                        </a:rPr>
                        <a:t>Echarts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地图标示</a:t>
                      </a:r>
                    </a:p>
                  </a:txBody>
                  <a:tcPr marL="68580" marR="68580" marT="0" marB="0">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百度地图</a:t>
                      </a:r>
                      <a:r>
                        <a:rPr lang="en-US" sz="1600" kern="100" dirty="0" err="1">
                          <a:effectLst/>
                          <a:latin typeface="Calibri" panose="020F0502020204030204" pitchFamily="34" charset="0"/>
                          <a:ea typeface="宋体" panose="02010600030101010101" pitchFamily="2" charset="-122"/>
                          <a:cs typeface="Times New Roman" panose="02020603050405020304" pitchFamily="18" charset="0"/>
                        </a:rPr>
                        <a:t>api</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92092097"/>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37"/>
          <p:cNvGrpSpPr>
            <a:grpSpLocks/>
          </p:cNvGrpSpPr>
          <p:nvPr/>
        </p:nvGrpSpPr>
        <p:grpSpPr bwMode="auto">
          <a:xfrm>
            <a:off x="1484040" y="2067945"/>
            <a:ext cx="2833809" cy="646331"/>
            <a:chOff x="944675" y="2321360"/>
            <a:chExt cx="3484136" cy="831918"/>
          </a:xfrm>
        </p:grpSpPr>
        <p:sp>
          <p:nvSpPr>
            <p:cNvPr id="22" name="文本框 21"/>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2</a:t>
              </a:r>
              <a:endParaRPr lang="zh-CN" altLang="en-US" sz="3600" dirty="0">
                <a:solidFill>
                  <a:srgbClr val="0245CD"/>
                </a:solidFill>
                <a:latin typeface="方正北魏楷书简体" pitchFamily="65" charset="-122"/>
                <a:ea typeface="方正北魏楷书简体" pitchFamily="65" charset="-122"/>
              </a:endParaRPr>
            </a:p>
          </p:txBody>
        </p:sp>
        <p:cxnSp>
          <p:nvCxnSpPr>
            <p:cNvPr id="23" name="直接连接符 22"/>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52912" y="2395999"/>
              <a:ext cx="2875899" cy="673457"/>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产品需求分析</a:t>
              </a:r>
            </a:p>
          </p:txBody>
        </p:sp>
      </p:grpSp>
      <p:grpSp>
        <p:nvGrpSpPr>
          <p:cNvPr id="29" name="组合 37"/>
          <p:cNvGrpSpPr>
            <a:grpSpLocks/>
          </p:cNvGrpSpPr>
          <p:nvPr/>
        </p:nvGrpSpPr>
        <p:grpSpPr bwMode="auto">
          <a:xfrm>
            <a:off x="1484041" y="1493170"/>
            <a:ext cx="3911027" cy="646331"/>
            <a:chOff x="944675" y="2321360"/>
            <a:chExt cx="4808562" cy="831917"/>
          </a:xfrm>
        </p:grpSpPr>
        <p:sp>
          <p:nvSpPr>
            <p:cNvPr id="30" name="文本框 29"/>
            <p:cNvSpPr txBox="1"/>
            <p:nvPr/>
          </p:nvSpPr>
          <p:spPr>
            <a:xfrm>
              <a:off x="944675" y="2321360"/>
              <a:ext cx="502966" cy="831917"/>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1</a:t>
              </a:r>
              <a:endParaRPr lang="zh-CN" altLang="en-US" sz="3600" dirty="0">
                <a:solidFill>
                  <a:srgbClr val="0245CD"/>
                </a:solidFill>
                <a:latin typeface="方正北魏楷书简体" pitchFamily="65" charset="-122"/>
                <a:ea typeface="方正北魏楷书简体" pitchFamily="65" charset="-122"/>
              </a:endParaRPr>
            </a:p>
          </p:txBody>
        </p:sp>
        <p:cxnSp>
          <p:nvCxnSpPr>
            <p:cNvPr id="34" name="直接连接符 33"/>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552911" y="2395999"/>
              <a:ext cx="4200326" cy="673456"/>
            </a:xfrm>
            <a:prstGeom prst="rect">
              <a:avLst/>
            </a:prstGeom>
            <a:noFill/>
          </p:spPr>
          <p:txBody>
            <a:bodyPr wrap="none">
              <a:spAutoFit/>
            </a:bodyPr>
            <a:lstStyle/>
            <a:p>
              <a:pPr>
                <a:defRPr/>
              </a:pPr>
              <a:r>
                <a:rPr lang="zh-CN" altLang="en-US" sz="2800" dirty="0">
                  <a:solidFill>
                    <a:srgbClr val="FF0000"/>
                  </a:solidFill>
                  <a:latin typeface="方正北魏楷书简体" pitchFamily="65" charset="-122"/>
                  <a:ea typeface="方正北魏楷书简体" pitchFamily="65" charset="-122"/>
                </a:rPr>
                <a:t>产品设计背景及意义</a:t>
              </a:r>
            </a:p>
          </p:txBody>
        </p:sp>
      </p:grpSp>
      <p:grpSp>
        <p:nvGrpSpPr>
          <p:cNvPr id="41" name="组合 37"/>
          <p:cNvGrpSpPr>
            <a:grpSpLocks/>
          </p:cNvGrpSpPr>
          <p:nvPr/>
        </p:nvGrpSpPr>
        <p:grpSpPr bwMode="auto">
          <a:xfrm>
            <a:off x="1486614" y="2597433"/>
            <a:ext cx="2833809" cy="646331"/>
            <a:chOff x="944675" y="2321360"/>
            <a:chExt cx="3484139" cy="831918"/>
          </a:xfrm>
        </p:grpSpPr>
        <p:sp>
          <p:nvSpPr>
            <p:cNvPr id="42" name="文本框 41"/>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3</a:t>
              </a:r>
              <a:endParaRPr lang="zh-CN" altLang="en-US" sz="3600" dirty="0">
                <a:solidFill>
                  <a:srgbClr val="0245CD"/>
                </a:solidFill>
                <a:latin typeface="方正北魏楷书简体" pitchFamily="65" charset="-122"/>
                <a:ea typeface="方正北魏楷书简体" pitchFamily="65" charset="-122"/>
              </a:endParaRPr>
            </a:p>
          </p:txBody>
        </p:sp>
        <p:cxnSp>
          <p:nvCxnSpPr>
            <p:cNvPr id="43" name="直接连接符 42"/>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552912" y="2395999"/>
              <a:ext cx="2875902" cy="673457"/>
            </a:xfrm>
            <a:prstGeom prst="rect">
              <a:avLst/>
            </a:prstGeom>
            <a:noFill/>
          </p:spPr>
          <p:txBody>
            <a:bodyPr wrap="none">
              <a:spAutoFit/>
            </a:bodyPr>
            <a:lstStyle/>
            <a:p>
              <a:pPr>
                <a:defRPr/>
              </a:pPr>
              <a:r>
                <a:rPr lang="zh-CN" altLang="en-US" sz="2800" dirty="0" smtClean="0">
                  <a:solidFill>
                    <a:schemeClr val="tx2"/>
                  </a:solidFill>
                  <a:latin typeface="方正北魏楷书简体" pitchFamily="65" charset="-122"/>
                  <a:ea typeface="方正北魏楷书简体" pitchFamily="65" charset="-122"/>
                </a:rPr>
                <a:t>产品商业前景</a:t>
              </a:r>
              <a:endParaRPr lang="zh-CN" altLang="en-US" sz="2800" dirty="0">
                <a:solidFill>
                  <a:schemeClr val="tx2"/>
                </a:solidFill>
                <a:latin typeface="方正北魏楷书简体" pitchFamily="65" charset="-122"/>
                <a:ea typeface="方正北魏楷书简体" pitchFamily="65" charset="-122"/>
              </a:endParaRPr>
            </a:p>
          </p:txBody>
        </p:sp>
      </p:grpSp>
      <p:grpSp>
        <p:nvGrpSpPr>
          <p:cNvPr id="45" name="组合 37"/>
          <p:cNvGrpSpPr>
            <a:grpSpLocks/>
          </p:cNvGrpSpPr>
          <p:nvPr/>
        </p:nvGrpSpPr>
        <p:grpSpPr bwMode="auto">
          <a:xfrm>
            <a:off x="1486613" y="3217308"/>
            <a:ext cx="3192882" cy="646331"/>
            <a:chOff x="944675" y="2321360"/>
            <a:chExt cx="3925613" cy="831918"/>
          </a:xfrm>
        </p:grpSpPr>
        <p:sp>
          <p:nvSpPr>
            <p:cNvPr id="46" name="文本框 45"/>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4</a:t>
              </a:r>
              <a:endParaRPr lang="zh-CN" altLang="en-US" sz="3600" dirty="0">
                <a:solidFill>
                  <a:srgbClr val="0245CD"/>
                </a:solidFill>
                <a:latin typeface="方正北魏楷书简体" pitchFamily="65" charset="-122"/>
                <a:ea typeface="方正北魏楷书简体" pitchFamily="65" charset="-122"/>
              </a:endParaRPr>
            </a:p>
          </p:txBody>
        </p:sp>
        <p:cxnSp>
          <p:nvCxnSpPr>
            <p:cNvPr id="47" name="直接连接符 46"/>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552912" y="2395999"/>
              <a:ext cx="3317376" cy="673457"/>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产品设计与开发</a:t>
              </a:r>
            </a:p>
          </p:txBody>
        </p:sp>
      </p:grpSp>
      <p:grpSp>
        <p:nvGrpSpPr>
          <p:cNvPr id="49" name="组合 37"/>
          <p:cNvGrpSpPr>
            <a:grpSpLocks/>
          </p:cNvGrpSpPr>
          <p:nvPr/>
        </p:nvGrpSpPr>
        <p:grpSpPr bwMode="auto">
          <a:xfrm>
            <a:off x="1484040" y="3837183"/>
            <a:ext cx="3192882" cy="646331"/>
            <a:chOff x="944675" y="2321360"/>
            <a:chExt cx="3925615" cy="831918"/>
          </a:xfrm>
        </p:grpSpPr>
        <p:sp>
          <p:nvSpPr>
            <p:cNvPr id="50" name="文本框 49"/>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5</a:t>
              </a:r>
              <a:endParaRPr lang="zh-CN" altLang="en-US" sz="3600" dirty="0">
                <a:solidFill>
                  <a:srgbClr val="0245CD"/>
                </a:solidFill>
                <a:latin typeface="方正北魏楷书简体" pitchFamily="65" charset="-122"/>
                <a:ea typeface="方正北魏楷书简体" pitchFamily="65" charset="-122"/>
              </a:endParaRPr>
            </a:p>
          </p:txBody>
        </p:sp>
        <p:cxnSp>
          <p:nvCxnSpPr>
            <p:cNvPr id="51" name="直接连接符 50"/>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552912" y="2395999"/>
              <a:ext cx="3317378" cy="673457"/>
            </a:xfrm>
            <a:prstGeom prst="rect">
              <a:avLst/>
            </a:prstGeom>
            <a:noFill/>
          </p:spPr>
          <p:txBody>
            <a:bodyPr wrap="none">
              <a:spAutoFit/>
            </a:bodyPr>
            <a:lstStyle/>
            <a:p>
              <a:pPr>
                <a:defRPr/>
              </a:pPr>
              <a:r>
                <a:rPr lang="zh-CN" altLang="en-US" sz="2800" dirty="0">
                  <a:latin typeface="方正北魏楷书简体" pitchFamily="65" charset="-122"/>
                  <a:ea typeface="方正北魏楷书简体" pitchFamily="65" charset="-122"/>
                </a:rPr>
                <a:t>项目成员及分工</a:t>
              </a:r>
            </a:p>
          </p:txBody>
        </p:sp>
      </p:grpSp>
      <p:grpSp>
        <p:nvGrpSpPr>
          <p:cNvPr id="53" name="组合 37"/>
          <p:cNvGrpSpPr>
            <a:grpSpLocks/>
          </p:cNvGrpSpPr>
          <p:nvPr/>
        </p:nvGrpSpPr>
        <p:grpSpPr bwMode="auto">
          <a:xfrm>
            <a:off x="1488736" y="4457058"/>
            <a:ext cx="2474738" cy="646331"/>
            <a:chOff x="944675" y="2321360"/>
            <a:chExt cx="3042661" cy="831918"/>
          </a:xfrm>
        </p:grpSpPr>
        <p:sp>
          <p:nvSpPr>
            <p:cNvPr id="54" name="文本框 53"/>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6</a:t>
              </a:r>
              <a:endParaRPr lang="zh-CN" altLang="en-US" sz="3600" dirty="0">
                <a:solidFill>
                  <a:srgbClr val="0245CD"/>
                </a:solidFill>
                <a:latin typeface="方正北魏楷书简体" pitchFamily="65" charset="-122"/>
                <a:ea typeface="方正北魏楷书简体" pitchFamily="65" charset="-122"/>
              </a:endParaRPr>
            </a:p>
          </p:txBody>
        </p:sp>
        <p:cxnSp>
          <p:nvCxnSpPr>
            <p:cNvPr id="55" name="直接连接符 54"/>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1552914" y="2395999"/>
              <a:ext cx="2434422" cy="673457"/>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总结与展望</a:t>
              </a:r>
            </a:p>
          </p:txBody>
        </p:sp>
      </p:grpSp>
      <p:grpSp>
        <p:nvGrpSpPr>
          <p:cNvPr id="57" name="组合 37"/>
          <p:cNvGrpSpPr>
            <a:grpSpLocks/>
          </p:cNvGrpSpPr>
          <p:nvPr/>
        </p:nvGrpSpPr>
        <p:grpSpPr bwMode="auto">
          <a:xfrm>
            <a:off x="1484039" y="5021096"/>
            <a:ext cx="2115666" cy="646331"/>
            <a:chOff x="944675" y="2321360"/>
            <a:chExt cx="2601187" cy="831918"/>
          </a:xfrm>
        </p:grpSpPr>
        <p:sp>
          <p:nvSpPr>
            <p:cNvPr id="58" name="文本框 57"/>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7</a:t>
              </a:r>
              <a:endParaRPr lang="zh-CN" altLang="en-US" sz="3600" dirty="0">
                <a:solidFill>
                  <a:srgbClr val="0245CD"/>
                </a:solidFill>
                <a:latin typeface="方正北魏楷书简体" pitchFamily="65" charset="-122"/>
                <a:ea typeface="方正北魏楷书简体" pitchFamily="65" charset="-122"/>
              </a:endParaRPr>
            </a:p>
          </p:txBody>
        </p:sp>
        <p:cxnSp>
          <p:nvCxnSpPr>
            <p:cNvPr id="59" name="直接连接符 58"/>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1552914" y="2395999"/>
              <a:ext cx="1992948" cy="673457"/>
            </a:xfrm>
            <a:prstGeom prst="rect">
              <a:avLst/>
            </a:prstGeom>
            <a:noFill/>
          </p:spPr>
          <p:txBody>
            <a:bodyPr wrap="none">
              <a:spAutoFit/>
            </a:bodyPr>
            <a:lstStyle/>
            <a:p>
              <a:pPr eaLnBrk="1" hangingPunct="1">
                <a:defRPr/>
              </a:pPr>
              <a:r>
                <a:rPr lang="zh-CN" altLang="en-US" sz="2800" dirty="0" smtClean="0">
                  <a:solidFill>
                    <a:schemeClr val="tx2"/>
                  </a:solidFill>
                  <a:latin typeface="方正北魏楷书简体" pitchFamily="65" charset="-122"/>
                  <a:ea typeface="方正北魏楷书简体" pitchFamily="65" charset="-122"/>
                </a:rPr>
                <a:t>产品展示</a:t>
              </a:r>
              <a:endParaRPr lang="zh-CN" altLang="en-US" sz="2800" dirty="0">
                <a:solidFill>
                  <a:schemeClr val="tx2"/>
                </a:solidFill>
                <a:latin typeface="方正北魏楷书简体" pitchFamily="65" charset="-122"/>
                <a:ea typeface="方正北魏楷书简体" pitchFamily="65" charset="-122"/>
              </a:endParaRPr>
            </a:p>
          </p:txBody>
        </p:sp>
      </p:grpSp>
      <p:sp>
        <p:nvSpPr>
          <p:cNvPr id="63" name="Shape 103"/>
          <p:cNvSpPr/>
          <p:nvPr/>
        </p:nvSpPr>
        <p:spPr>
          <a:xfrm>
            <a:off x="7092280" y="912192"/>
            <a:ext cx="947523" cy="1477202"/>
          </a:xfrm>
          <a:prstGeom prst="rect">
            <a:avLst/>
          </a:prstGeom>
          <a:ln w="76200">
            <a:solidFill>
              <a:srgbClr val="4285F7"/>
            </a:solidFill>
            <a:miter/>
          </a:ln>
        </p:spPr>
        <p:txBody>
          <a:bodyPr lIns="45719" rIns="45719" anchor="ctr"/>
          <a:lstStyle/>
          <a:p>
            <a:pPr algn="ctr">
              <a:defRPr>
                <a:solidFill>
                  <a:srgbClr val="FFFFFF"/>
                </a:solidFill>
              </a:defRPr>
            </a:pPr>
            <a:endParaRPr/>
          </a:p>
        </p:txBody>
      </p:sp>
      <p:sp>
        <p:nvSpPr>
          <p:cNvPr id="64" name="Shape 104"/>
          <p:cNvSpPr/>
          <p:nvPr/>
        </p:nvSpPr>
        <p:spPr>
          <a:xfrm>
            <a:off x="7932607" y="1076091"/>
            <a:ext cx="482384" cy="1163517"/>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65" name="Shape 105"/>
          <p:cNvSpPr/>
          <p:nvPr/>
        </p:nvSpPr>
        <p:spPr>
          <a:xfrm>
            <a:off x="7314165" y="1088362"/>
            <a:ext cx="1100828" cy="624841"/>
          </a:xfrm>
          <a:prstGeom prst="rect">
            <a:avLst/>
          </a:prstGeom>
          <a:ln w="12700">
            <a:miter lim="400000"/>
          </a:ln>
        </p:spPr>
        <p:txBody>
          <a:bodyPr lIns="45719" rIns="45719" anchor="ctr">
            <a:spAutoFit/>
          </a:bodyPr>
          <a:lstStyle>
            <a:lvl1pPr>
              <a:defRPr sz="32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dirty="0" err="1"/>
              <a:t>目录</a:t>
            </a:r>
            <a:endParaRPr dirty="0"/>
          </a:p>
        </p:txBody>
      </p:sp>
      <p:sp>
        <p:nvSpPr>
          <p:cNvPr id="66" name="Shape 106"/>
          <p:cNvSpPr/>
          <p:nvPr/>
        </p:nvSpPr>
        <p:spPr>
          <a:xfrm>
            <a:off x="7428450" y="1740454"/>
            <a:ext cx="1100828" cy="26983"/>
          </a:xfrm>
          <a:prstGeom prst="rect">
            <a:avLst/>
          </a:prstGeom>
          <a:solidFill>
            <a:srgbClr val="4285F7"/>
          </a:solidFill>
          <a:ln w="12700">
            <a:miter lim="400000"/>
          </a:ln>
        </p:spPr>
        <p:txBody>
          <a:bodyPr lIns="45719" rIns="45719" anchor="ctr"/>
          <a:lstStyle/>
          <a:p>
            <a:pPr algn="ctr"/>
            <a:endParaRPr/>
          </a:p>
        </p:txBody>
      </p:sp>
      <p:sp>
        <p:nvSpPr>
          <p:cNvPr id="67" name="Shape 107"/>
          <p:cNvSpPr/>
          <p:nvPr/>
        </p:nvSpPr>
        <p:spPr>
          <a:xfrm>
            <a:off x="7384129" y="1794688"/>
            <a:ext cx="1189470" cy="350662"/>
          </a:xfrm>
          <a:prstGeom prst="rect">
            <a:avLst/>
          </a:prstGeom>
          <a:ln w="12700">
            <a:miter lim="400000"/>
          </a:ln>
        </p:spPr>
        <p:txBody>
          <a:bodyPr lIns="45719" rIns="45719">
            <a:spAutoFit/>
          </a:bodyPr>
          <a:lstStyle>
            <a:lvl1pPr>
              <a:lnSpc>
                <a:spcPct val="130000"/>
              </a:lnSpc>
              <a:defRPr>
                <a:solidFill>
                  <a:srgbClr val="4285F7"/>
                </a:solidFill>
                <a:latin typeface="Arial" panose="020B0604020202020204"/>
                <a:ea typeface="Arial" panose="020B0604020202020204"/>
                <a:cs typeface="Arial" panose="020B0604020202020204"/>
                <a:sym typeface="Arial" panose="020B0604020202020204"/>
              </a:defRPr>
            </a:lvl1pPr>
          </a:lstStyle>
          <a:p>
            <a:r>
              <a:rPr dirty="0"/>
              <a:t>Directory</a:t>
            </a:r>
          </a:p>
        </p:txBody>
      </p:sp>
    </p:spTree>
    <p:extLst>
      <p:ext uri="{BB962C8B-B14F-4D97-AF65-F5344CB8AC3E}">
        <p14:creationId xmlns:p14="http://schemas.microsoft.com/office/powerpoint/2010/main" val="169624110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1000"/>
                                        <p:tgtEl>
                                          <p:spTgt spid="41"/>
                                        </p:tgtEl>
                                      </p:cBhvr>
                                    </p:animEffect>
                                    <p:anim calcmode="lin" valueType="num">
                                      <p:cBhvr>
                                        <p:cTn id="22" dur="1000" fill="hold"/>
                                        <p:tgtEl>
                                          <p:spTgt spid="41"/>
                                        </p:tgtEl>
                                        <p:attrNameLst>
                                          <p:attrName>ppt_x</p:attrName>
                                        </p:attrNameLst>
                                      </p:cBhvr>
                                      <p:tavLst>
                                        <p:tav tm="0">
                                          <p:val>
                                            <p:strVal val="#ppt_x"/>
                                          </p:val>
                                        </p:tav>
                                        <p:tav tm="100000">
                                          <p:val>
                                            <p:strVal val="#ppt_x"/>
                                          </p:val>
                                        </p:tav>
                                      </p:tavLst>
                                    </p:anim>
                                    <p:anim calcmode="lin" valueType="num">
                                      <p:cBhvr>
                                        <p:cTn id="2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1000"/>
                                        <p:tgtEl>
                                          <p:spTgt spid="45"/>
                                        </p:tgtEl>
                                      </p:cBhvr>
                                    </p:animEffect>
                                    <p:anim calcmode="lin" valueType="num">
                                      <p:cBhvr>
                                        <p:cTn id="29" dur="1000" fill="hold"/>
                                        <p:tgtEl>
                                          <p:spTgt spid="45"/>
                                        </p:tgtEl>
                                        <p:attrNameLst>
                                          <p:attrName>ppt_x</p:attrName>
                                        </p:attrNameLst>
                                      </p:cBhvr>
                                      <p:tavLst>
                                        <p:tav tm="0">
                                          <p:val>
                                            <p:strVal val="#ppt_x"/>
                                          </p:val>
                                        </p:tav>
                                        <p:tav tm="100000">
                                          <p:val>
                                            <p:strVal val="#ppt_x"/>
                                          </p:val>
                                        </p:tav>
                                      </p:tavLst>
                                    </p:anim>
                                    <p:anim calcmode="lin" valueType="num">
                                      <p:cBhvr>
                                        <p:cTn id="30"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1000"/>
                                        <p:tgtEl>
                                          <p:spTgt spid="49"/>
                                        </p:tgtEl>
                                      </p:cBhvr>
                                    </p:animEffect>
                                    <p:anim calcmode="lin" valueType="num">
                                      <p:cBhvr>
                                        <p:cTn id="36" dur="1000" fill="hold"/>
                                        <p:tgtEl>
                                          <p:spTgt spid="49"/>
                                        </p:tgtEl>
                                        <p:attrNameLst>
                                          <p:attrName>ppt_x</p:attrName>
                                        </p:attrNameLst>
                                      </p:cBhvr>
                                      <p:tavLst>
                                        <p:tav tm="0">
                                          <p:val>
                                            <p:strVal val="#ppt_x"/>
                                          </p:val>
                                        </p:tav>
                                        <p:tav tm="100000">
                                          <p:val>
                                            <p:strVal val="#ppt_x"/>
                                          </p:val>
                                        </p:tav>
                                      </p:tavLst>
                                    </p:anim>
                                    <p:anim calcmode="lin" valueType="num">
                                      <p:cBhvr>
                                        <p:cTn id="37"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1000"/>
                                        <p:tgtEl>
                                          <p:spTgt spid="53"/>
                                        </p:tgtEl>
                                      </p:cBhvr>
                                    </p:animEffect>
                                    <p:anim calcmode="lin" valueType="num">
                                      <p:cBhvr>
                                        <p:cTn id="43" dur="1000" fill="hold"/>
                                        <p:tgtEl>
                                          <p:spTgt spid="53"/>
                                        </p:tgtEl>
                                        <p:attrNameLst>
                                          <p:attrName>ppt_x</p:attrName>
                                        </p:attrNameLst>
                                      </p:cBhvr>
                                      <p:tavLst>
                                        <p:tav tm="0">
                                          <p:val>
                                            <p:strVal val="#ppt_x"/>
                                          </p:val>
                                        </p:tav>
                                        <p:tav tm="100000">
                                          <p:val>
                                            <p:strVal val="#ppt_x"/>
                                          </p:val>
                                        </p:tav>
                                      </p:tavLst>
                                    </p:anim>
                                    <p:anim calcmode="lin" valueType="num">
                                      <p:cBhvr>
                                        <p:cTn id="4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1000"/>
                                        <p:tgtEl>
                                          <p:spTgt spid="57"/>
                                        </p:tgtEl>
                                      </p:cBhvr>
                                    </p:animEffect>
                                    <p:anim calcmode="lin" valueType="num">
                                      <p:cBhvr>
                                        <p:cTn id="50" dur="1000" fill="hold"/>
                                        <p:tgtEl>
                                          <p:spTgt spid="57"/>
                                        </p:tgtEl>
                                        <p:attrNameLst>
                                          <p:attrName>ppt_x</p:attrName>
                                        </p:attrNameLst>
                                      </p:cBhvr>
                                      <p:tavLst>
                                        <p:tav tm="0">
                                          <p:val>
                                            <p:strVal val="#ppt_x"/>
                                          </p:val>
                                        </p:tav>
                                        <p:tav tm="100000">
                                          <p:val>
                                            <p:strVal val="#ppt_x"/>
                                          </p:val>
                                        </p:tav>
                                      </p:tavLst>
                                    </p:anim>
                                    <p:anim calcmode="lin" valueType="num">
                                      <p:cBhvr>
                                        <p:cTn id="51"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37"/>
          <p:cNvGrpSpPr>
            <a:grpSpLocks/>
          </p:cNvGrpSpPr>
          <p:nvPr/>
        </p:nvGrpSpPr>
        <p:grpSpPr bwMode="auto">
          <a:xfrm>
            <a:off x="1484040" y="2067945"/>
            <a:ext cx="2833809" cy="646331"/>
            <a:chOff x="944675" y="2321360"/>
            <a:chExt cx="3484136" cy="831918"/>
          </a:xfrm>
        </p:grpSpPr>
        <p:sp>
          <p:nvSpPr>
            <p:cNvPr id="22" name="文本框 21"/>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2</a:t>
              </a:r>
              <a:endParaRPr lang="zh-CN" altLang="en-US" sz="3600" dirty="0">
                <a:solidFill>
                  <a:srgbClr val="0245CD"/>
                </a:solidFill>
                <a:latin typeface="方正北魏楷书简体" pitchFamily="65" charset="-122"/>
                <a:ea typeface="方正北魏楷书简体" pitchFamily="65" charset="-122"/>
              </a:endParaRPr>
            </a:p>
          </p:txBody>
        </p:sp>
        <p:cxnSp>
          <p:nvCxnSpPr>
            <p:cNvPr id="23" name="直接连接符 22"/>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52912" y="2395999"/>
              <a:ext cx="2875899" cy="673457"/>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产品需求分析</a:t>
              </a:r>
            </a:p>
          </p:txBody>
        </p:sp>
      </p:grpSp>
      <p:grpSp>
        <p:nvGrpSpPr>
          <p:cNvPr id="29" name="组合 37"/>
          <p:cNvGrpSpPr>
            <a:grpSpLocks/>
          </p:cNvGrpSpPr>
          <p:nvPr/>
        </p:nvGrpSpPr>
        <p:grpSpPr bwMode="auto">
          <a:xfrm>
            <a:off x="1484041" y="1493170"/>
            <a:ext cx="3911027" cy="646331"/>
            <a:chOff x="944675" y="2321360"/>
            <a:chExt cx="4808562" cy="831917"/>
          </a:xfrm>
        </p:grpSpPr>
        <p:sp>
          <p:nvSpPr>
            <p:cNvPr id="30" name="文本框 29"/>
            <p:cNvSpPr txBox="1"/>
            <p:nvPr/>
          </p:nvSpPr>
          <p:spPr>
            <a:xfrm>
              <a:off x="944675" y="2321360"/>
              <a:ext cx="502966" cy="831917"/>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1</a:t>
              </a:r>
              <a:endParaRPr lang="zh-CN" altLang="en-US" sz="3600" dirty="0">
                <a:solidFill>
                  <a:srgbClr val="0245CD"/>
                </a:solidFill>
                <a:latin typeface="方正北魏楷书简体" pitchFamily="65" charset="-122"/>
                <a:ea typeface="方正北魏楷书简体" pitchFamily="65" charset="-122"/>
              </a:endParaRPr>
            </a:p>
          </p:txBody>
        </p:sp>
        <p:cxnSp>
          <p:nvCxnSpPr>
            <p:cNvPr id="34" name="直接连接符 33"/>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552911" y="2395999"/>
              <a:ext cx="4200326" cy="673456"/>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产品设计背景及意义</a:t>
              </a:r>
            </a:p>
          </p:txBody>
        </p:sp>
      </p:grpSp>
      <p:grpSp>
        <p:nvGrpSpPr>
          <p:cNvPr id="41" name="组合 37"/>
          <p:cNvGrpSpPr>
            <a:grpSpLocks/>
          </p:cNvGrpSpPr>
          <p:nvPr/>
        </p:nvGrpSpPr>
        <p:grpSpPr bwMode="auto">
          <a:xfrm>
            <a:off x="1486614" y="2597433"/>
            <a:ext cx="2833809" cy="646331"/>
            <a:chOff x="944675" y="2321360"/>
            <a:chExt cx="3484139" cy="831918"/>
          </a:xfrm>
        </p:grpSpPr>
        <p:sp>
          <p:nvSpPr>
            <p:cNvPr id="42" name="文本框 41"/>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3</a:t>
              </a:r>
              <a:endParaRPr lang="zh-CN" altLang="en-US" sz="3600" dirty="0">
                <a:solidFill>
                  <a:srgbClr val="0245CD"/>
                </a:solidFill>
                <a:latin typeface="方正北魏楷书简体" pitchFamily="65" charset="-122"/>
                <a:ea typeface="方正北魏楷书简体" pitchFamily="65" charset="-122"/>
              </a:endParaRPr>
            </a:p>
          </p:txBody>
        </p:sp>
        <p:cxnSp>
          <p:nvCxnSpPr>
            <p:cNvPr id="43" name="直接连接符 42"/>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552912" y="2395999"/>
              <a:ext cx="2875902" cy="673457"/>
            </a:xfrm>
            <a:prstGeom prst="rect">
              <a:avLst/>
            </a:prstGeom>
            <a:noFill/>
          </p:spPr>
          <p:txBody>
            <a:bodyPr wrap="none">
              <a:spAutoFit/>
            </a:bodyPr>
            <a:lstStyle/>
            <a:p>
              <a:pPr>
                <a:defRPr/>
              </a:pPr>
              <a:r>
                <a:rPr lang="zh-CN" altLang="en-US" sz="2800" dirty="0" smtClean="0">
                  <a:solidFill>
                    <a:schemeClr val="tx2"/>
                  </a:solidFill>
                  <a:latin typeface="方正北魏楷书简体" pitchFamily="65" charset="-122"/>
                  <a:ea typeface="方正北魏楷书简体" pitchFamily="65" charset="-122"/>
                </a:rPr>
                <a:t>产品商业前景</a:t>
              </a:r>
              <a:endParaRPr lang="zh-CN" altLang="en-US" sz="2800" dirty="0">
                <a:solidFill>
                  <a:schemeClr val="tx2"/>
                </a:solidFill>
                <a:latin typeface="方正北魏楷书简体" pitchFamily="65" charset="-122"/>
                <a:ea typeface="方正北魏楷书简体" pitchFamily="65" charset="-122"/>
              </a:endParaRPr>
            </a:p>
          </p:txBody>
        </p:sp>
      </p:grpSp>
      <p:grpSp>
        <p:nvGrpSpPr>
          <p:cNvPr id="45" name="组合 37"/>
          <p:cNvGrpSpPr>
            <a:grpSpLocks/>
          </p:cNvGrpSpPr>
          <p:nvPr/>
        </p:nvGrpSpPr>
        <p:grpSpPr bwMode="auto">
          <a:xfrm>
            <a:off x="1486613" y="3217308"/>
            <a:ext cx="3192882" cy="646331"/>
            <a:chOff x="944675" y="2321360"/>
            <a:chExt cx="3925613" cy="831918"/>
          </a:xfrm>
        </p:grpSpPr>
        <p:sp>
          <p:nvSpPr>
            <p:cNvPr id="46" name="文本框 45"/>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4</a:t>
              </a:r>
              <a:endParaRPr lang="zh-CN" altLang="en-US" sz="3600" dirty="0">
                <a:solidFill>
                  <a:srgbClr val="0245CD"/>
                </a:solidFill>
                <a:latin typeface="方正北魏楷书简体" pitchFamily="65" charset="-122"/>
                <a:ea typeface="方正北魏楷书简体" pitchFamily="65" charset="-122"/>
              </a:endParaRPr>
            </a:p>
          </p:txBody>
        </p:sp>
        <p:cxnSp>
          <p:nvCxnSpPr>
            <p:cNvPr id="47" name="直接连接符 46"/>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552912" y="2395999"/>
              <a:ext cx="3317376" cy="673457"/>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产品设计与开发</a:t>
              </a:r>
            </a:p>
          </p:txBody>
        </p:sp>
      </p:grpSp>
      <p:grpSp>
        <p:nvGrpSpPr>
          <p:cNvPr id="49" name="组合 37"/>
          <p:cNvGrpSpPr>
            <a:grpSpLocks/>
          </p:cNvGrpSpPr>
          <p:nvPr/>
        </p:nvGrpSpPr>
        <p:grpSpPr bwMode="auto">
          <a:xfrm>
            <a:off x="1484040" y="3837183"/>
            <a:ext cx="3192882" cy="646331"/>
            <a:chOff x="944675" y="2321360"/>
            <a:chExt cx="3925615" cy="831918"/>
          </a:xfrm>
        </p:grpSpPr>
        <p:sp>
          <p:nvSpPr>
            <p:cNvPr id="50" name="文本框 49"/>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5</a:t>
              </a:r>
              <a:endParaRPr lang="zh-CN" altLang="en-US" sz="3600" dirty="0">
                <a:solidFill>
                  <a:srgbClr val="0245CD"/>
                </a:solidFill>
                <a:latin typeface="方正北魏楷书简体" pitchFamily="65" charset="-122"/>
                <a:ea typeface="方正北魏楷书简体" pitchFamily="65" charset="-122"/>
              </a:endParaRPr>
            </a:p>
          </p:txBody>
        </p:sp>
        <p:cxnSp>
          <p:nvCxnSpPr>
            <p:cNvPr id="51" name="直接连接符 50"/>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552912" y="2395999"/>
              <a:ext cx="3317378" cy="673457"/>
            </a:xfrm>
            <a:prstGeom prst="rect">
              <a:avLst/>
            </a:prstGeom>
            <a:noFill/>
          </p:spPr>
          <p:txBody>
            <a:bodyPr wrap="none">
              <a:spAutoFit/>
            </a:bodyPr>
            <a:lstStyle/>
            <a:p>
              <a:pPr>
                <a:defRPr/>
              </a:pPr>
              <a:r>
                <a:rPr lang="zh-CN" altLang="en-US" sz="2800" dirty="0">
                  <a:solidFill>
                    <a:srgbClr val="FF0000"/>
                  </a:solidFill>
                  <a:latin typeface="方正北魏楷书简体" pitchFamily="65" charset="-122"/>
                  <a:ea typeface="方正北魏楷书简体" pitchFamily="65" charset="-122"/>
                </a:rPr>
                <a:t>项目成员及分工</a:t>
              </a:r>
            </a:p>
          </p:txBody>
        </p:sp>
      </p:grpSp>
      <p:grpSp>
        <p:nvGrpSpPr>
          <p:cNvPr id="53" name="组合 37"/>
          <p:cNvGrpSpPr>
            <a:grpSpLocks/>
          </p:cNvGrpSpPr>
          <p:nvPr/>
        </p:nvGrpSpPr>
        <p:grpSpPr bwMode="auto">
          <a:xfrm>
            <a:off x="1488736" y="4457058"/>
            <a:ext cx="2474738" cy="646331"/>
            <a:chOff x="944675" y="2321360"/>
            <a:chExt cx="3042661" cy="831918"/>
          </a:xfrm>
        </p:grpSpPr>
        <p:sp>
          <p:nvSpPr>
            <p:cNvPr id="54" name="文本框 53"/>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6</a:t>
              </a:r>
              <a:endParaRPr lang="zh-CN" altLang="en-US" sz="3600" dirty="0">
                <a:solidFill>
                  <a:srgbClr val="0245CD"/>
                </a:solidFill>
                <a:latin typeface="方正北魏楷书简体" pitchFamily="65" charset="-122"/>
                <a:ea typeface="方正北魏楷书简体" pitchFamily="65" charset="-122"/>
              </a:endParaRPr>
            </a:p>
          </p:txBody>
        </p:sp>
        <p:cxnSp>
          <p:nvCxnSpPr>
            <p:cNvPr id="55" name="直接连接符 54"/>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1552914" y="2395999"/>
              <a:ext cx="2434422" cy="673457"/>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总结与展望</a:t>
              </a:r>
            </a:p>
          </p:txBody>
        </p:sp>
      </p:grpSp>
      <p:grpSp>
        <p:nvGrpSpPr>
          <p:cNvPr id="57" name="组合 37"/>
          <p:cNvGrpSpPr>
            <a:grpSpLocks/>
          </p:cNvGrpSpPr>
          <p:nvPr/>
        </p:nvGrpSpPr>
        <p:grpSpPr bwMode="auto">
          <a:xfrm>
            <a:off x="1484039" y="5021096"/>
            <a:ext cx="2115666" cy="646331"/>
            <a:chOff x="944675" y="2321360"/>
            <a:chExt cx="2601187" cy="831918"/>
          </a:xfrm>
        </p:grpSpPr>
        <p:sp>
          <p:nvSpPr>
            <p:cNvPr id="58" name="文本框 57"/>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7</a:t>
              </a:r>
              <a:endParaRPr lang="zh-CN" altLang="en-US" sz="3600" dirty="0">
                <a:solidFill>
                  <a:srgbClr val="0245CD"/>
                </a:solidFill>
                <a:latin typeface="方正北魏楷书简体" pitchFamily="65" charset="-122"/>
                <a:ea typeface="方正北魏楷书简体" pitchFamily="65" charset="-122"/>
              </a:endParaRPr>
            </a:p>
          </p:txBody>
        </p:sp>
        <p:cxnSp>
          <p:nvCxnSpPr>
            <p:cNvPr id="59" name="直接连接符 58"/>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1552914" y="2395999"/>
              <a:ext cx="1992948" cy="673457"/>
            </a:xfrm>
            <a:prstGeom prst="rect">
              <a:avLst/>
            </a:prstGeom>
            <a:noFill/>
          </p:spPr>
          <p:txBody>
            <a:bodyPr wrap="none">
              <a:spAutoFit/>
            </a:bodyPr>
            <a:lstStyle/>
            <a:p>
              <a:pPr eaLnBrk="1" hangingPunct="1">
                <a:defRPr/>
              </a:pPr>
              <a:r>
                <a:rPr lang="zh-CN" altLang="en-US" sz="2800" dirty="0" smtClean="0">
                  <a:solidFill>
                    <a:schemeClr val="tx2"/>
                  </a:solidFill>
                  <a:latin typeface="方正北魏楷书简体" pitchFamily="65" charset="-122"/>
                  <a:ea typeface="方正北魏楷书简体" pitchFamily="65" charset="-122"/>
                </a:rPr>
                <a:t>产品展示</a:t>
              </a:r>
              <a:endParaRPr lang="zh-CN" altLang="en-US" sz="2800" dirty="0">
                <a:solidFill>
                  <a:schemeClr val="tx2"/>
                </a:solidFill>
                <a:latin typeface="方正北魏楷书简体" pitchFamily="65" charset="-122"/>
                <a:ea typeface="方正北魏楷书简体" pitchFamily="65" charset="-122"/>
              </a:endParaRPr>
            </a:p>
          </p:txBody>
        </p:sp>
      </p:grpSp>
      <p:sp>
        <p:nvSpPr>
          <p:cNvPr id="63" name="Shape 103"/>
          <p:cNvSpPr/>
          <p:nvPr/>
        </p:nvSpPr>
        <p:spPr>
          <a:xfrm>
            <a:off x="7092280" y="912192"/>
            <a:ext cx="947523" cy="1477202"/>
          </a:xfrm>
          <a:prstGeom prst="rect">
            <a:avLst/>
          </a:prstGeom>
          <a:ln w="76200">
            <a:solidFill>
              <a:srgbClr val="4285F7"/>
            </a:solidFill>
            <a:miter/>
          </a:ln>
        </p:spPr>
        <p:txBody>
          <a:bodyPr lIns="45719" rIns="45719" anchor="ctr"/>
          <a:lstStyle/>
          <a:p>
            <a:pPr algn="ctr">
              <a:defRPr>
                <a:solidFill>
                  <a:srgbClr val="FFFFFF"/>
                </a:solidFill>
              </a:defRPr>
            </a:pPr>
            <a:endParaRPr/>
          </a:p>
        </p:txBody>
      </p:sp>
      <p:sp>
        <p:nvSpPr>
          <p:cNvPr id="64" name="Shape 104"/>
          <p:cNvSpPr/>
          <p:nvPr/>
        </p:nvSpPr>
        <p:spPr>
          <a:xfrm>
            <a:off x="7932607" y="1076091"/>
            <a:ext cx="482384" cy="1163517"/>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65" name="Shape 105"/>
          <p:cNvSpPr/>
          <p:nvPr/>
        </p:nvSpPr>
        <p:spPr>
          <a:xfrm>
            <a:off x="7314165" y="1088362"/>
            <a:ext cx="1100828" cy="624841"/>
          </a:xfrm>
          <a:prstGeom prst="rect">
            <a:avLst/>
          </a:prstGeom>
          <a:ln w="12700">
            <a:miter lim="400000"/>
          </a:ln>
        </p:spPr>
        <p:txBody>
          <a:bodyPr lIns="45719" rIns="45719" anchor="ctr">
            <a:spAutoFit/>
          </a:bodyPr>
          <a:lstStyle>
            <a:lvl1pPr>
              <a:defRPr sz="32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dirty="0" err="1"/>
              <a:t>目录</a:t>
            </a:r>
            <a:endParaRPr dirty="0"/>
          </a:p>
        </p:txBody>
      </p:sp>
      <p:sp>
        <p:nvSpPr>
          <p:cNvPr id="66" name="Shape 106"/>
          <p:cNvSpPr/>
          <p:nvPr/>
        </p:nvSpPr>
        <p:spPr>
          <a:xfrm>
            <a:off x="7428450" y="1740454"/>
            <a:ext cx="1100828" cy="26983"/>
          </a:xfrm>
          <a:prstGeom prst="rect">
            <a:avLst/>
          </a:prstGeom>
          <a:solidFill>
            <a:srgbClr val="4285F7"/>
          </a:solidFill>
          <a:ln w="12700">
            <a:miter lim="400000"/>
          </a:ln>
        </p:spPr>
        <p:txBody>
          <a:bodyPr lIns="45719" rIns="45719" anchor="ctr"/>
          <a:lstStyle/>
          <a:p>
            <a:pPr algn="ctr"/>
            <a:endParaRPr/>
          </a:p>
        </p:txBody>
      </p:sp>
      <p:sp>
        <p:nvSpPr>
          <p:cNvPr id="67" name="Shape 107"/>
          <p:cNvSpPr/>
          <p:nvPr/>
        </p:nvSpPr>
        <p:spPr>
          <a:xfrm>
            <a:off x="7384129" y="1794688"/>
            <a:ext cx="1189470" cy="350662"/>
          </a:xfrm>
          <a:prstGeom prst="rect">
            <a:avLst/>
          </a:prstGeom>
          <a:ln w="12700">
            <a:miter lim="400000"/>
          </a:ln>
        </p:spPr>
        <p:txBody>
          <a:bodyPr lIns="45719" rIns="45719">
            <a:spAutoFit/>
          </a:bodyPr>
          <a:lstStyle>
            <a:lvl1pPr>
              <a:lnSpc>
                <a:spcPct val="130000"/>
              </a:lnSpc>
              <a:defRPr>
                <a:solidFill>
                  <a:srgbClr val="4285F7"/>
                </a:solidFill>
                <a:latin typeface="Arial" panose="020B0604020202020204"/>
                <a:ea typeface="Arial" panose="020B0604020202020204"/>
                <a:cs typeface="Arial" panose="020B0604020202020204"/>
                <a:sym typeface="Arial" panose="020B0604020202020204"/>
              </a:defRPr>
            </a:lvl1pPr>
          </a:lstStyle>
          <a:p>
            <a:r>
              <a:rPr dirty="0"/>
              <a:t>Directory</a:t>
            </a:r>
          </a:p>
        </p:txBody>
      </p:sp>
    </p:spTree>
    <p:extLst>
      <p:ext uri="{BB962C8B-B14F-4D97-AF65-F5344CB8AC3E}">
        <p14:creationId xmlns:p14="http://schemas.microsoft.com/office/powerpoint/2010/main" val="58727866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1000"/>
                                        <p:tgtEl>
                                          <p:spTgt spid="41"/>
                                        </p:tgtEl>
                                      </p:cBhvr>
                                    </p:animEffect>
                                    <p:anim calcmode="lin" valueType="num">
                                      <p:cBhvr>
                                        <p:cTn id="22" dur="1000" fill="hold"/>
                                        <p:tgtEl>
                                          <p:spTgt spid="41"/>
                                        </p:tgtEl>
                                        <p:attrNameLst>
                                          <p:attrName>ppt_x</p:attrName>
                                        </p:attrNameLst>
                                      </p:cBhvr>
                                      <p:tavLst>
                                        <p:tav tm="0">
                                          <p:val>
                                            <p:strVal val="#ppt_x"/>
                                          </p:val>
                                        </p:tav>
                                        <p:tav tm="100000">
                                          <p:val>
                                            <p:strVal val="#ppt_x"/>
                                          </p:val>
                                        </p:tav>
                                      </p:tavLst>
                                    </p:anim>
                                    <p:anim calcmode="lin" valueType="num">
                                      <p:cBhvr>
                                        <p:cTn id="2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1000"/>
                                        <p:tgtEl>
                                          <p:spTgt spid="45"/>
                                        </p:tgtEl>
                                      </p:cBhvr>
                                    </p:animEffect>
                                    <p:anim calcmode="lin" valueType="num">
                                      <p:cBhvr>
                                        <p:cTn id="29" dur="1000" fill="hold"/>
                                        <p:tgtEl>
                                          <p:spTgt spid="45"/>
                                        </p:tgtEl>
                                        <p:attrNameLst>
                                          <p:attrName>ppt_x</p:attrName>
                                        </p:attrNameLst>
                                      </p:cBhvr>
                                      <p:tavLst>
                                        <p:tav tm="0">
                                          <p:val>
                                            <p:strVal val="#ppt_x"/>
                                          </p:val>
                                        </p:tav>
                                        <p:tav tm="100000">
                                          <p:val>
                                            <p:strVal val="#ppt_x"/>
                                          </p:val>
                                        </p:tav>
                                      </p:tavLst>
                                    </p:anim>
                                    <p:anim calcmode="lin" valueType="num">
                                      <p:cBhvr>
                                        <p:cTn id="30"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1000"/>
                                        <p:tgtEl>
                                          <p:spTgt spid="49"/>
                                        </p:tgtEl>
                                      </p:cBhvr>
                                    </p:animEffect>
                                    <p:anim calcmode="lin" valueType="num">
                                      <p:cBhvr>
                                        <p:cTn id="36" dur="1000" fill="hold"/>
                                        <p:tgtEl>
                                          <p:spTgt spid="49"/>
                                        </p:tgtEl>
                                        <p:attrNameLst>
                                          <p:attrName>ppt_x</p:attrName>
                                        </p:attrNameLst>
                                      </p:cBhvr>
                                      <p:tavLst>
                                        <p:tav tm="0">
                                          <p:val>
                                            <p:strVal val="#ppt_x"/>
                                          </p:val>
                                        </p:tav>
                                        <p:tav tm="100000">
                                          <p:val>
                                            <p:strVal val="#ppt_x"/>
                                          </p:val>
                                        </p:tav>
                                      </p:tavLst>
                                    </p:anim>
                                    <p:anim calcmode="lin" valueType="num">
                                      <p:cBhvr>
                                        <p:cTn id="37"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1000"/>
                                        <p:tgtEl>
                                          <p:spTgt spid="53"/>
                                        </p:tgtEl>
                                      </p:cBhvr>
                                    </p:animEffect>
                                    <p:anim calcmode="lin" valueType="num">
                                      <p:cBhvr>
                                        <p:cTn id="43" dur="1000" fill="hold"/>
                                        <p:tgtEl>
                                          <p:spTgt spid="53"/>
                                        </p:tgtEl>
                                        <p:attrNameLst>
                                          <p:attrName>ppt_x</p:attrName>
                                        </p:attrNameLst>
                                      </p:cBhvr>
                                      <p:tavLst>
                                        <p:tav tm="0">
                                          <p:val>
                                            <p:strVal val="#ppt_x"/>
                                          </p:val>
                                        </p:tav>
                                        <p:tav tm="100000">
                                          <p:val>
                                            <p:strVal val="#ppt_x"/>
                                          </p:val>
                                        </p:tav>
                                      </p:tavLst>
                                    </p:anim>
                                    <p:anim calcmode="lin" valueType="num">
                                      <p:cBhvr>
                                        <p:cTn id="4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1000"/>
                                        <p:tgtEl>
                                          <p:spTgt spid="57"/>
                                        </p:tgtEl>
                                      </p:cBhvr>
                                    </p:animEffect>
                                    <p:anim calcmode="lin" valueType="num">
                                      <p:cBhvr>
                                        <p:cTn id="50" dur="1000" fill="hold"/>
                                        <p:tgtEl>
                                          <p:spTgt spid="57"/>
                                        </p:tgtEl>
                                        <p:attrNameLst>
                                          <p:attrName>ppt_x</p:attrName>
                                        </p:attrNameLst>
                                      </p:cBhvr>
                                      <p:tavLst>
                                        <p:tav tm="0">
                                          <p:val>
                                            <p:strVal val="#ppt_x"/>
                                          </p:val>
                                        </p:tav>
                                        <p:tav tm="100000">
                                          <p:val>
                                            <p:strVal val="#ppt_x"/>
                                          </p:val>
                                        </p:tav>
                                      </p:tavLst>
                                    </p:anim>
                                    <p:anim calcmode="lin" valueType="num">
                                      <p:cBhvr>
                                        <p:cTn id="51"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9"/>
          <p:cNvSpPr/>
          <p:nvPr/>
        </p:nvSpPr>
        <p:spPr>
          <a:xfrm>
            <a:off x="107504" y="620688"/>
            <a:ext cx="986542" cy="586741"/>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a:t>6</a:t>
            </a:r>
            <a:r>
              <a:rPr dirty="0" smtClean="0"/>
              <a:t>/</a:t>
            </a:r>
            <a:endParaRPr dirty="0"/>
          </a:p>
        </p:txBody>
      </p:sp>
      <p:sp>
        <p:nvSpPr>
          <p:cNvPr id="4" name="文本框 3"/>
          <p:cNvSpPr txBox="1"/>
          <p:nvPr/>
        </p:nvSpPr>
        <p:spPr>
          <a:xfrm>
            <a:off x="755576" y="796642"/>
            <a:ext cx="3755464" cy="523220"/>
          </a:xfrm>
          <a:prstGeom prst="rect">
            <a:avLst/>
          </a:prstGeom>
          <a:noFill/>
        </p:spPr>
        <p:txBody>
          <a:bodyPr wrap="square" rtlCol="0">
            <a:spAutoFit/>
          </a:bodyPr>
          <a:lstStyle/>
          <a:p>
            <a:pPr defTabSz="1218565"/>
            <a:r>
              <a:rPr lang="zh-CN" altLang="en-US"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项目成员及分工</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692198447"/>
              </p:ext>
            </p:extLst>
          </p:nvPr>
        </p:nvGraphicFramePr>
        <p:xfrm>
          <a:off x="567690" y="2204864"/>
          <a:ext cx="7886700" cy="3003768"/>
        </p:xfrm>
        <a:graphic>
          <a:graphicData uri="http://schemas.openxmlformats.org/drawingml/2006/table">
            <a:tbl>
              <a:tblPr firstRow="1" firstCol="1" bandRow="1">
                <a:tableStyleId>{5C22544A-7EE6-4342-B048-85BDC9FD1C3A}</a:tableStyleId>
              </a:tblPr>
              <a:tblGrid>
                <a:gridCol w="991022"/>
                <a:gridCol w="2664296"/>
                <a:gridCol w="2437224"/>
                <a:gridCol w="1794158"/>
              </a:tblGrid>
              <a:tr h="360040">
                <a:tc>
                  <a:txBody>
                    <a:bodyPr/>
                    <a:lstStyle/>
                    <a:p>
                      <a:pPr algn="ctr">
                        <a:spcAft>
                          <a:spcPts val="0"/>
                        </a:spcAft>
                      </a:pPr>
                      <a:r>
                        <a:rPr lang="zh-CN" sz="1800" kern="100" dirty="0">
                          <a:effectLst/>
                        </a:rPr>
                        <a:t>姓名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rPr>
                        <a:t>部门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0" algn="ctr" defTabSz="914400" rtl="0" eaLnBrk="1" latinLnBrk="0" hangingPunct="1">
                        <a:spcAft>
                          <a:spcPts val="0"/>
                        </a:spcAft>
                      </a:pPr>
                      <a:r>
                        <a:rPr lang="zh-CN" altLang="en-US" sz="1800" b="1" kern="100" dirty="0" smtClean="0">
                          <a:solidFill>
                            <a:schemeClr val="lt1"/>
                          </a:solidFill>
                          <a:effectLst/>
                          <a:latin typeface="+mn-lt"/>
                          <a:ea typeface="+mn-ea"/>
                          <a:cs typeface="+mn-cs"/>
                        </a:rPr>
                        <a:t>岗位</a:t>
                      </a:r>
                      <a:endParaRPr lang="zh-CN" sz="1800" b="1" kern="100" dirty="0">
                        <a:solidFill>
                          <a:schemeClr val="lt1"/>
                        </a:solidFill>
                        <a:effectLst/>
                        <a:latin typeface="+mn-lt"/>
                        <a:ea typeface="+mn-ea"/>
                        <a:cs typeface="+mn-cs"/>
                      </a:endParaRPr>
                    </a:p>
                  </a:txBody>
                  <a:tcPr marL="68580" marR="68580" marT="0" marB="0"/>
                </a:tc>
                <a:tc>
                  <a:txBody>
                    <a:bodyPr/>
                    <a:lstStyle/>
                    <a:p>
                      <a:pPr marL="0" algn="ctr" defTabSz="914400" rtl="0" eaLnBrk="1" latinLnBrk="0" hangingPunct="1">
                        <a:spcAft>
                          <a:spcPts val="0"/>
                        </a:spcAft>
                      </a:pPr>
                      <a:r>
                        <a:rPr lang="zh-CN" altLang="en-US" sz="1800" b="1" kern="100" dirty="0" smtClean="0">
                          <a:solidFill>
                            <a:schemeClr val="lt1"/>
                          </a:solidFill>
                          <a:effectLst/>
                          <a:latin typeface="+mn-lt"/>
                          <a:ea typeface="+mn-ea"/>
                          <a:cs typeface="+mn-cs"/>
                        </a:rPr>
                        <a:t>工作</a:t>
                      </a:r>
                      <a:endParaRPr lang="zh-CN" sz="1800" b="1" kern="100" dirty="0">
                        <a:solidFill>
                          <a:schemeClr val="lt1"/>
                        </a:solidFill>
                        <a:effectLst/>
                        <a:latin typeface="+mn-lt"/>
                        <a:ea typeface="+mn-ea"/>
                        <a:cs typeface="+mn-cs"/>
                      </a:endParaRPr>
                    </a:p>
                  </a:txBody>
                  <a:tcPr marL="68580" marR="68580" marT="0" marB="0"/>
                </a:tc>
              </a:tr>
              <a:tr h="432048">
                <a:tc>
                  <a:txBody>
                    <a:bodyPr/>
                    <a:lstStyle/>
                    <a:p>
                      <a:pPr marL="0" algn="ctr" defTabSz="914400" rtl="0" eaLnBrk="1" latinLnBrk="0" hangingPunct="1">
                        <a:lnSpc>
                          <a:spcPct val="150000"/>
                        </a:lnSpc>
                        <a:spcAft>
                          <a:spcPts val="0"/>
                        </a:spcAft>
                      </a:pPr>
                      <a:r>
                        <a:rPr lang="zh-CN" sz="1800" b="1" kern="100" dirty="0">
                          <a:solidFill>
                            <a:schemeClr val="bg1"/>
                          </a:solidFill>
                          <a:effectLst/>
                          <a:latin typeface="+mn-lt"/>
                          <a:ea typeface="+mn-ea"/>
                          <a:cs typeface="+mn-cs"/>
                        </a:rPr>
                        <a:t>陆捷</a:t>
                      </a:r>
                    </a:p>
                  </a:txBody>
                  <a:tcPr marL="68580" marR="68580" marT="0" marB="0"/>
                </a:tc>
                <a:tc>
                  <a:txBody>
                    <a:bodyPr/>
                    <a:lstStyle/>
                    <a:p>
                      <a:pPr algn="ctr">
                        <a:lnSpc>
                          <a:spcPct val="150000"/>
                        </a:lnSpc>
                        <a:spcAft>
                          <a:spcPts val="0"/>
                        </a:spcAft>
                      </a:pPr>
                      <a:r>
                        <a:rPr lang="zh-CN" sz="1800" kern="100" dirty="0">
                          <a:solidFill>
                            <a:schemeClr val="dk1"/>
                          </a:solidFill>
                          <a:effectLst/>
                          <a:latin typeface="+mn-lt"/>
                          <a:ea typeface="+mn-ea"/>
                          <a:cs typeface="+mn-cs"/>
                        </a:rPr>
                        <a:t>智慧城市事业部</a:t>
                      </a:r>
                    </a:p>
                  </a:txBody>
                  <a:tcPr marL="68580" marR="68580" marT="0" marB="0"/>
                </a:tc>
                <a:tc>
                  <a:txBody>
                    <a:bodyPr/>
                    <a:lstStyle/>
                    <a:p>
                      <a:pPr algn="ctr">
                        <a:lnSpc>
                          <a:spcPct val="150000"/>
                        </a:lnSpc>
                        <a:spcAft>
                          <a:spcPts val="0"/>
                        </a:spcAft>
                      </a:pPr>
                      <a:r>
                        <a:rPr lang="zh-CN" altLang="en-US" sz="1800" kern="100" dirty="0" smtClean="0">
                          <a:solidFill>
                            <a:schemeClr val="dk1"/>
                          </a:solidFill>
                          <a:effectLst/>
                          <a:latin typeface="+mn-lt"/>
                          <a:ea typeface="+mn-ea"/>
                          <a:cs typeface="+mn-cs"/>
                        </a:rPr>
                        <a:t>交通模型</a:t>
                      </a:r>
                      <a:r>
                        <a:rPr lang="en-US" altLang="zh-CN" sz="1800" kern="100" dirty="0" smtClean="0">
                          <a:solidFill>
                            <a:schemeClr val="dk1"/>
                          </a:solidFill>
                          <a:effectLst/>
                          <a:latin typeface="+mn-lt"/>
                          <a:ea typeface="+mn-ea"/>
                          <a:cs typeface="+mn-cs"/>
                        </a:rPr>
                        <a:t>/</a:t>
                      </a:r>
                      <a:r>
                        <a:rPr lang="zh-CN" altLang="en-US" sz="1800" kern="100" dirty="0" smtClean="0">
                          <a:solidFill>
                            <a:schemeClr val="dk1"/>
                          </a:solidFill>
                          <a:effectLst/>
                          <a:latin typeface="+mn-lt"/>
                          <a:ea typeface="+mn-ea"/>
                          <a:cs typeface="+mn-cs"/>
                        </a:rPr>
                        <a:t>规划工程师</a:t>
                      </a:r>
                      <a:endParaRPr lang="zh-CN" sz="1800" kern="100" dirty="0">
                        <a:solidFill>
                          <a:schemeClr val="dk1"/>
                        </a:solidFill>
                        <a:effectLst/>
                        <a:latin typeface="+mn-lt"/>
                        <a:ea typeface="+mn-ea"/>
                        <a:cs typeface="+mn-cs"/>
                      </a:endParaRPr>
                    </a:p>
                  </a:txBody>
                  <a:tcPr marL="68580" marR="68580" marT="0" marB="0"/>
                </a:tc>
                <a:tc>
                  <a:txBody>
                    <a:bodyPr/>
                    <a:lstStyle/>
                    <a:p>
                      <a:pPr algn="ctr">
                        <a:lnSpc>
                          <a:spcPct val="150000"/>
                        </a:lnSpc>
                        <a:spcAft>
                          <a:spcPts val="0"/>
                        </a:spcAft>
                      </a:pPr>
                      <a:r>
                        <a:rPr lang="zh-CN" altLang="en-US" sz="1800" kern="100" dirty="0" smtClean="0">
                          <a:solidFill>
                            <a:schemeClr val="dk1"/>
                          </a:solidFill>
                          <a:effectLst/>
                          <a:latin typeface="+mn-lt"/>
                          <a:ea typeface="+mn-ea"/>
                          <a:cs typeface="+mn-cs"/>
                        </a:rPr>
                        <a:t>产品需求调研</a:t>
                      </a:r>
                      <a:endParaRPr lang="zh-CN" sz="1800" kern="100" dirty="0">
                        <a:solidFill>
                          <a:schemeClr val="dk1"/>
                        </a:solidFill>
                        <a:effectLst/>
                        <a:latin typeface="+mn-lt"/>
                        <a:ea typeface="+mn-ea"/>
                        <a:cs typeface="+mn-cs"/>
                      </a:endParaRPr>
                    </a:p>
                  </a:txBody>
                  <a:tcPr marL="68580" marR="68580" marT="0" marB="0"/>
                </a:tc>
              </a:tr>
              <a:tr h="432048">
                <a:tc>
                  <a:txBody>
                    <a:bodyPr/>
                    <a:lstStyle/>
                    <a:p>
                      <a:pPr marL="0" algn="ctr" defTabSz="914400" rtl="0" eaLnBrk="1" latinLnBrk="0" hangingPunct="1">
                        <a:lnSpc>
                          <a:spcPct val="150000"/>
                        </a:lnSpc>
                        <a:spcAft>
                          <a:spcPts val="0"/>
                        </a:spcAft>
                      </a:pPr>
                      <a:r>
                        <a:rPr lang="zh-CN" sz="1800" b="1" kern="100" dirty="0">
                          <a:solidFill>
                            <a:schemeClr val="bg1"/>
                          </a:solidFill>
                          <a:effectLst/>
                          <a:latin typeface="+mn-lt"/>
                          <a:ea typeface="+mn-ea"/>
                          <a:cs typeface="+mn-cs"/>
                        </a:rPr>
                        <a:t>李志伟</a:t>
                      </a:r>
                    </a:p>
                  </a:txBody>
                  <a:tcPr marL="68580" marR="68580" marT="0" marB="0"/>
                </a:tc>
                <a:tc>
                  <a:txBody>
                    <a:bodyPr/>
                    <a:lstStyle/>
                    <a:p>
                      <a:pPr marL="0" algn="ctr" defTabSz="914400" rtl="0" eaLnBrk="1" latinLnBrk="0" hangingPunct="1">
                        <a:lnSpc>
                          <a:spcPct val="150000"/>
                        </a:lnSpc>
                        <a:spcAft>
                          <a:spcPts val="0"/>
                        </a:spcAft>
                      </a:pPr>
                      <a:r>
                        <a:rPr lang="zh-CN" sz="1800" kern="100" dirty="0">
                          <a:solidFill>
                            <a:schemeClr val="dk1"/>
                          </a:solidFill>
                          <a:effectLst/>
                          <a:latin typeface="+mn-lt"/>
                          <a:ea typeface="+mn-ea"/>
                          <a:cs typeface="+mn-cs"/>
                        </a:rPr>
                        <a:t>智慧城市事业部</a:t>
                      </a:r>
                    </a:p>
                  </a:txBody>
                  <a:tcPr marL="68580" marR="68580" marT="0" marB="0"/>
                </a:tc>
                <a:tc>
                  <a:txBody>
                    <a:bodyPr/>
                    <a:lstStyle/>
                    <a:p>
                      <a:pPr algn="ctr">
                        <a:lnSpc>
                          <a:spcPct val="150000"/>
                        </a:lnSpc>
                        <a:spcAft>
                          <a:spcPts val="0"/>
                        </a:spcAft>
                      </a:pPr>
                      <a:r>
                        <a:rPr lang="zh-CN" altLang="en-US" sz="1800" kern="100" dirty="0" smtClean="0">
                          <a:solidFill>
                            <a:schemeClr val="dk1"/>
                          </a:solidFill>
                          <a:effectLst/>
                          <a:latin typeface="+mn-lt"/>
                          <a:ea typeface="+mn-ea"/>
                          <a:cs typeface="+mn-cs"/>
                        </a:rPr>
                        <a:t>交通模型</a:t>
                      </a:r>
                      <a:r>
                        <a:rPr lang="en-US" altLang="zh-CN" sz="1800" kern="100" dirty="0" smtClean="0">
                          <a:solidFill>
                            <a:schemeClr val="dk1"/>
                          </a:solidFill>
                          <a:effectLst/>
                          <a:latin typeface="+mn-lt"/>
                          <a:ea typeface="+mn-ea"/>
                          <a:cs typeface="+mn-cs"/>
                        </a:rPr>
                        <a:t>/</a:t>
                      </a:r>
                      <a:r>
                        <a:rPr lang="zh-CN" altLang="en-US" sz="1800" kern="100" dirty="0" smtClean="0">
                          <a:solidFill>
                            <a:schemeClr val="dk1"/>
                          </a:solidFill>
                          <a:effectLst/>
                          <a:latin typeface="+mn-lt"/>
                          <a:ea typeface="+mn-ea"/>
                          <a:cs typeface="+mn-cs"/>
                        </a:rPr>
                        <a:t>规划工程师</a:t>
                      </a:r>
                      <a:r>
                        <a:rPr lang="en-US" sz="1800" kern="100" dirty="0">
                          <a:solidFill>
                            <a:schemeClr val="dk1"/>
                          </a:solidFill>
                          <a:effectLst/>
                          <a:latin typeface="+mn-lt"/>
                          <a:ea typeface="+mn-ea"/>
                          <a:cs typeface="+mn-cs"/>
                        </a:rPr>
                        <a:t> </a:t>
                      </a:r>
                      <a:endParaRPr lang="zh-CN" sz="1800" kern="100" dirty="0">
                        <a:solidFill>
                          <a:schemeClr val="dk1"/>
                        </a:solidFill>
                        <a:effectLst/>
                        <a:latin typeface="+mn-lt"/>
                        <a:ea typeface="+mn-ea"/>
                        <a:cs typeface="+mn-cs"/>
                      </a:endParaRPr>
                    </a:p>
                  </a:txBody>
                  <a:tcPr marL="68580" marR="68580" marT="0" marB="0"/>
                </a:tc>
                <a:tc>
                  <a:txBody>
                    <a:bodyPr/>
                    <a:lstStyle/>
                    <a:p>
                      <a:pPr algn="ctr">
                        <a:lnSpc>
                          <a:spcPct val="150000"/>
                        </a:lnSpc>
                        <a:spcAft>
                          <a:spcPts val="0"/>
                        </a:spcAft>
                      </a:pPr>
                      <a:r>
                        <a:rPr lang="zh-CN" altLang="en-US" sz="1800" kern="100" dirty="0" smtClean="0">
                          <a:solidFill>
                            <a:schemeClr val="dk1"/>
                          </a:solidFill>
                          <a:effectLst/>
                          <a:latin typeface="+mn-lt"/>
                          <a:ea typeface="+mn-ea"/>
                          <a:cs typeface="+mn-cs"/>
                        </a:rPr>
                        <a:t>产品需求调研</a:t>
                      </a:r>
                      <a:endParaRPr lang="zh-CN" sz="1800" kern="100" dirty="0">
                        <a:solidFill>
                          <a:schemeClr val="dk1"/>
                        </a:solidFill>
                        <a:effectLst/>
                        <a:latin typeface="+mn-lt"/>
                        <a:ea typeface="+mn-ea"/>
                        <a:cs typeface="+mn-cs"/>
                      </a:endParaRPr>
                    </a:p>
                  </a:txBody>
                  <a:tcPr marL="68580" marR="68580" marT="0" marB="0"/>
                </a:tc>
              </a:tr>
              <a:tr h="432048">
                <a:tc>
                  <a:txBody>
                    <a:bodyPr/>
                    <a:lstStyle/>
                    <a:p>
                      <a:pPr marL="0" algn="ctr" defTabSz="914400" rtl="0" eaLnBrk="1" latinLnBrk="0" hangingPunct="1">
                        <a:lnSpc>
                          <a:spcPct val="150000"/>
                        </a:lnSpc>
                        <a:spcAft>
                          <a:spcPts val="0"/>
                        </a:spcAft>
                      </a:pPr>
                      <a:r>
                        <a:rPr lang="zh-CN" sz="1800" b="1" kern="100" dirty="0">
                          <a:solidFill>
                            <a:schemeClr val="bg1"/>
                          </a:solidFill>
                          <a:effectLst/>
                          <a:latin typeface="+mn-lt"/>
                          <a:ea typeface="+mn-ea"/>
                          <a:cs typeface="+mn-cs"/>
                        </a:rPr>
                        <a:t>章伟</a:t>
                      </a:r>
                    </a:p>
                  </a:txBody>
                  <a:tcPr marL="68580" marR="68580" marT="0" marB="0"/>
                </a:tc>
                <a:tc>
                  <a:txBody>
                    <a:bodyPr/>
                    <a:lstStyle/>
                    <a:p>
                      <a:pPr marL="0" algn="ctr" defTabSz="914400" rtl="0" eaLnBrk="1" latinLnBrk="0" hangingPunct="1">
                        <a:lnSpc>
                          <a:spcPct val="150000"/>
                        </a:lnSpc>
                        <a:spcAft>
                          <a:spcPts val="0"/>
                        </a:spcAft>
                      </a:pPr>
                      <a:r>
                        <a:rPr lang="zh-CN" sz="1800" kern="100" dirty="0">
                          <a:solidFill>
                            <a:schemeClr val="dk1"/>
                          </a:solidFill>
                          <a:effectLst/>
                          <a:latin typeface="+mn-lt"/>
                          <a:ea typeface="+mn-ea"/>
                          <a:cs typeface="+mn-cs"/>
                        </a:rPr>
                        <a:t>共性技术研究所</a:t>
                      </a: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800" kern="100" dirty="0" smtClean="0">
                          <a:solidFill>
                            <a:schemeClr val="dk1"/>
                          </a:solidFill>
                          <a:effectLst/>
                          <a:latin typeface="+mn-lt"/>
                          <a:ea typeface="+mn-ea"/>
                          <a:cs typeface="+mn-cs"/>
                        </a:rPr>
                        <a:t>软件开发工程师</a:t>
                      </a:r>
                      <a:r>
                        <a:rPr lang="en-US" altLang="zh-CN" sz="1800" kern="100" dirty="0" smtClean="0">
                          <a:solidFill>
                            <a:schemeClr val="dk1"/>
                          </a:solidFill>
                          <a:effectLst/>
                          <a:latin typeface="+mn-lt"/>
                          <a:ea typeface="+mn-ea"/>
                          <a:cs typeface="+mn-cs"/>
                        </a:rPr>
                        <a:t> </a:t>
                      </a:r>
                      <a:r>
                        <a:rPr lang="en-US" sz="1800" kern="100" dirty="0">
                          <a:solidFill>
                            <a:schemeClr val="dk1"/>
                          </a:solidFill>
                          <a:effectLst/>
                          <a:latin typeface="+mn-lt"/>
                          <a:ea typeface="+mn-ea"/>
                          <a:cs typeface="+mn-cs"/>
                        </a:rPr>
                        <a:t> </a:t>
                      </a:r>
                      <a:endParaRPr lang="zh-CN" sz="1800" kern="100" dirty="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lnSpc>
                          <a:spcPct val="150000"/>
                        </a:lnSpc>
                        <a:spcAft>
                          <a:spcPts val="0"/>
                        </a:spcAft>
                      </a:pPr>
                      <a:r>
                        <a:rPr lang="zh-CN" altLang="en-US" sz="1800" kern="100" dirty="0" smtClean="0">
                          <a:solidFill>
                            <a:schemeClr val="dk1"/>
                          </a:solidFill>
                          <a:effectLst/>
                          <a:latin typeface="+mn-lt"/>
                          <a:ea typeface="+mn-ea"/>
                          <a:cs typeface="+mn-cs"/>
                        </a:rPr>
                        <a:t>产品开发</a:t>
                      </a:r>
                      <a:endParaRPr lang="zh-CN" sz="1800" kern="100" dirty="0">
                        <a:solidFill>
                          <a:schemeClr val="dk1"/>
                        </a:solidFill>
                        <a:effectLst/>
                        <a:latin typeface="+mn-lt"/>
                        <a:ea typeface="+mn-ea"/>
                        <a:cs typeface="+mn-cs"/>
                      </a:endParaRPr>
                    </a:p>
                  </a:txBody>
                  <a:tcPr marL="68580" marR="68580" marT="0" marB="0"/>
                </a:tc>
              </a:tr>
              <a:tr h="432048">
                <a:tc>
                  <a:txBody>
                    <a:bodyPr/>
                    <a:lstStyle/>
                    <a:p>
                      <a:pPr marL="0" algn="ctr" defTabSz="914400" rtl="0" eaLnBrk="1" latinLnBrk="0" hangingPunct="1">
                        <a:lnSpc>
                          <a:spcPct val="150000"/>
                        </a:lnSpc>
                        <a:spcAft>
                          <a:spcPts val="0"/>
                        </a:spcAft>
                      </a:pPr>
                      <a:r>
                        <a:rPr lang="zh-CN" sz="1800" b="1" kern="100" dirty="0">
                          <a:solidFill>
                            <a:schemeClr val="bg1"/>
                          </a:solidFill>
                          <a:effectLst/>
                          <a:latin typeface="+mn-lt"/>
                          <a:ea typeface="+mn-ea"/>
                          <a:cs typeface="+mn-cs"/>
                        </a:rPr>
                        <a:t>杨书天</a:t>
                      </a:r>
                    </a:p>
                  </a:txBody>
                  <a:tcPr marL="68580" marR="68580" marT="0" marB="0"/>
                </a:tc>
                <a:tc>
                  <a:txBody>
                    <a:bodyPr/>
                    <a:lstStyle/>
                    <a:p>
                      <a:pPr marL="0" algn="ctr" defTabSz="914400" rtl="0" eaLnBrk="1" latinLnBrk="0" hangingPunct="1">
                        <a:lnSpc>
                          <a:spcPct val="150000"/>
                        </a:lnSpc>
                        <a:spcAft>
                          <a:spcPts val="0"/>
                        </a:spcAft>
                      </a:pPr>
                      <a:r>
                        <a:rPr lang="zh-CN" sz="1800" kern="100" dirty="0">
                          <a:solidFill>
                            <a:schemeClr val="dk1"/>
                          </a:solidFill>
                          <a:effectLst/>
                          <a:latin typeface="+mn-lt"/>
                          <a:ea typeface="+mn-ea"/>
                          <a:cs typeface="+mn-cs"/>
                        </a:rPr>
                        <a:t>共性技术研究所</a:t>
                      </a: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800" kern="100" dirty="0" smtClean="0">
                          <a:solidFill>
                            <a:schemeClr val="dk1"/>
                          </a:solidFill>
                          <a:effectLst/>
                          <a:latin typeface="+mn-lt"/>
                          <a:ea typeface="+mn-ea"/>
                          <a:cs typeface="+mn-cs"/>
                        </a:rPr>
                        <a:t>软件开发工程师</a:t>
                      </a:r>
                      <a:r>
                        <a:rPr lang="en-US" altLang="zh-CN" sz="1800" kern="100" dirty="0" smtClean="0">
                          <a:solidFill>
                            <a:schemeClr val="dk1"/>
                          </a:solidFill>
                          <a:effectLst/>
                          <a:latin typeface="+mn-lt"/>
                          <a:ea typeface="+mn-ea"/>
                          <a:cs typeface="+mn-cs"/>
                        </a:rPr>
                        <a:t> </a:t>
                      </a:r>
                      <a:r>
                        <a:rPr lang="en-US" sz="1800" kern="100" dirty="0">
                          <a:solidFill>
                            <a:schemeClr val="dk1"/>
                          </a:solidFill>
                          <a:effectLst/>
                          <a:latin typeface="+mn-lt"/>
                          <a:ea typeface="+mn-ea"/>
                          <a:cs typeface="+mn-cs"/>
                        </a:rPr>
                        <a:t> </a:t>
                      </a:r>
                      <a:endParaRPr lang="zh-CN" sz="1800" kern="100" dirty="0">
                        <a:solidFill>
                          <a:schemeClr val="dk1"/>
                        </a:solidFill>
                        <a:effectLst/>
                        <a:latin typeface="+mn-lt"/>
                        <a:ea typeface="+mn-ea"/>
                        <a:cs typeface="+mn-cs"/>
                      </a:endParaRPr>
                    </a:p>
                  </a:txBody>
                  <a:tcPr marL="68580" marR="68580" marT="0" marB="0"/>
                </a:tc>
                <a:tc>
                  <a:txBody>
                    <a:bodyPr/>
                    <a:lstStyle/>
                    <a:p>
                      <a:pPr algn="ctr">
                        <a:lnSpc>
                          <a:spcPct val="150000"/>
                        </a:lnSpc>
                        <a:spcAft>
                          <a:spcPts val="0"/>
                        </a:spcAft>
                      </a:pPr>
                      <a:r>
                        <a:rPr lang="zh-CN" altLang="en-US" sz="1800" kern="100" dirty="0" smtClean="0">
                          <a:solidFill>
                            <a:schemeClr val="dk1"/>
                          </a:solidFill>
                          <a:effectLst/>
                          <a:latin typeface="+mn-lt"/>
                          <a:ea typeface="+mn-ea"/>
                          <a:cs typeface="+mn-cs"/>
                        </a:rPr>
                        <a:t>产品开发</a:t>
                      </a:r>
                      <a:endParaRPr lang="zh-CN" sz="1800" kern="100" dirty="0">
                        <a:solidFill>
                          <a:schemeClr val="dk1"/>
                        </a:solidFill>
                        <a:effectLst/>
                        <a:latin typeface="+mn-lt"/>
                        <a:ea typeface="+mn-ea"/>
                        <a:cs typeface="+mn-cs"/>
                      </a:endParaRPr>
                    </a:p>
                  </a:txBody>
                  <a:tcPr marL="68580" marR="68580" marT="0" marB="0"/>
                </a:tc>
              </a:tr>
              <a:tr h="504056">
                <a:tc>
                  <a:txBody>
                    <a:bodyPr/>
                    <a:lstStyle/>
                    <a:p>
                      <a:pPr marL="0" algn="ctr" defTabSz="914400" rtl="0" eaLnBrk="1" latinLnBrk="0" hangingPunct="1">
                        <a:lnSpc>
                          <a:spcPct val="150000"/>
                        </a:lnSpc>
                        <a:spcAft>
                          <a:spcPts val="0"/>
                        </a:spcAft>
                      </a:pPr>
                      <a:r>
                        <a:rPr lang="zh-CN" sz="1800" b="1" kern="100" dirty="0">
                          <a:solidFill>
                            <a:schemeClr val="bg1"/>
                          </a:solidFill>
                          <a:effectLst/>
                          <a:latin typeface="+mn-lt"/>
                          <a:ea typeface="+mn-ea"/>
                          <a:cs typeface="+mn-cs"/>
                        </a:rPr>
                        <a:t>陈革</a:t>
                      </a:r>
                    </a:p>
                  </a:txBody>
                  <a:tcPr marL="68580" marR="68580" marT="0" marB="0"/>
                </a:tc>
                <a:tc>
                  <a:txBody>
                    <a:bodyPr/>
                    <a:lstStyle/>
                    <a:p>
                      <a:pPr marL="0" algn="ctr" defTabSz="914400" rtl="0" eaLnBrk="1" latinLnBrk="0" hangingPunct="1">
                        <a:lnSpc>
                          <a:spcPct val="150000"/>
                        </a:lnSpc>
                        <a:spcAft>
                          <a:spcPts val="0"/>
                        </a:spcAft>
                      </a:pPr>
                      <a:r>
                        <a:rPr lang="zh-CN" sz="1800" kern="100" dirty="0">
                          <a:solidFill>
                            <a:schemeClr val="dk1"/>
                          </a:solidFill>
                          <a:effectLst/>
                          <a:latin typeface="+mn-lt"/>
                          <a:ea typeface="+mn-ea"/>
                          <a:cs typeface="+mn-cs"/>
                        </a:rPr>
                        <a:t>共性技术研究所</a:t>
                      </a: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800" kern="100" dirty="0" smtClean="0">
                          <a:solidFill>
                            <a:schemeClr val="dk1"/>
                          </a:solidFill>
                          <a:effectLst/>
                          <a:latin typeface="+mn-lt"/>
                          <a:ea typeface="+mn-ea"/>
                          <a:cs typeface="+mn-cs"/>
                        </a:rPr>
                        <a:t>软件开发工程师</a:t>
                      </a:r>
                      <a:r>
                        <a:rPr lang="en-US" altLang="zh-CN" sz="1800" kern="100" dirty="0" smtClean="0">
                          <a:solidFill>
                            <a:schemeClr val="dk1"/>
                          </a:solidFill>
                          <a:effectLst/>
                          <a:latin typeface="+mn-lt"/>
                          <a:ea typeface="+mn-ea"/>
                          <a:cs typeface="+mn-cs"/>
                        </a:rPr>
                        <a:t> </a:t>
                      </a:r>
                      <a:endParaRPr lang="zh-CN" altLang="zh-CN" sz="1800" kern="100" dirty="0" smtClean="0">
                        <a:solidFill>
                          <a:schemeClr val="dk1"/>
                        </a:solidFill>
                        <a:effectLst/>
                        <a:latin typeface="+mn-lt"/>
                        <a:ea typeface="+mn-ea"/>
                        <a:cs typeface="+mn-cs"/>
                      </a:endParaRPr>
                    </a:p>
                  </a:txBody>
                  <a:tcPr marL="68580" marR="68580" marT="0" marB="0"/>
                </a:tc>
                <a:tc>
                  <a:txBody>
                    <a:bodyPr/>
                    <a:lstStyle/>
                    <a:p>
                      <a:pPr algn="ctr">
                        <a:lnSpc>
                          <a:spcPct val="150000"/>
                        </a:lnSpc>
                        <a:spcAft>
                          <a:spcPts val="0"/>
                        </a:spcAft>
                      </a:pPr>
                      <a:r>
                        <a:rPr lang="zh-CN" altLang="en-US" sz="1800" kern="100" dirty="0" smtClean="0">
                          <a:solidFill>
                            <a:schemeClr val="dk1"/>
                          </a:solidFill>
                          <a:effectLst/>
                          <a:latin typeface="+mn-lt"/>
                          <a:ea typeface="+mn-ea"/>
                          <a:cs typeface="+mn-cs"/>
                        </a:rPr>
                        <a:t>产品开发</a:t>
                      </a:r>
                      <a:endParaRPr lang="zh-CN" sz="1800" kern="100" dirty="0">
                        <a:solidFill>
                          <a:schemeClr val="dk1"/>
                        </a:solidFill>
                        <a:effectLst/>
                        <a:latin typeface="+mn-lt"/>
                        <a:ea typeface="+mn-ea"/>
                        <a:cs typeface="+mn-cs"/>
                      </a:endParaRPr>
                    </a:p>
                  </a:txBody>
                  <a:tcPr marL="68580" marR="68580" marT="0" marB="0"/>
                </a:tc>
              </a:tr>
              <a:tr h="367503">
                <a:tc>
                  <a:txBody>
                    <a:bodyPr/>
                    <a:lstStyle/>
                    <a:p>
                      <a:pPr marL="0" algn="ctr" defTabSz="914400" rtl="0" eaLnBrk="1" latinLnBrk="0" hangingPunct="1">
                        <a:lnSpc>
                          <a:spcPct val="150000"/>
                        </a:lnSpc>
                        <a:spcAft>
                          <a:spcPts val="0"/>
                        </a:spcAft>
                      </a:pPr>
                      <a:r>
                        <a:rPr lang="zh-CN" sz="1800" b="1" kern="100" dirty="0">
                          <a:solidFill>
                            <a:schemeClr val="bg1"/>
                          </a:solidFill>
                          <a:effectLst/>
                          <a:latin typeface="+mn-lt"/>
                          <a:ea typeface="+mn-ea"/>
                          <a:cs typeface="+mn-cs"/>
                        </a:rPr>
                        <a:t>卜振江</a:t>
                      </a:r>
                    </a:p>
                  </a:txBody>
                  <a:tcPr marL="68580" marR="68580" marT="0" marB="0"/>
                </a:tc>
                <a:tc>
                  <a:txBody>
                    <a:bodyPr/>
                    <a:lstStyle/>
                    <a:p>
                      <a:pPr marL="0" algn="ctr" defTabSz="914400" rtl="0" eaLnBrk="1" latinLnBrk="0" hangingPunct="1">
                        <a:lnSpc>
                          <a:spcPct val="150000"/>
                        </a:lnSpc>
                        <a:spcAft>
                          <a:spcPts val="0"/>
                        </a:spcAft>
                      </a:pPr>
                      <a:r>
                        <a:rPr lang="zh-CN" sz="1800" kern="100" dirty="0">
                          <a:solidFill>
                            <a:schemeClr val="dk1"/>
                          </a:solidFill>
                          <a:effectLst/>
                          <a:latin typeface="+mn-lt"/>
                          <a:ea typeface="+mn-ea"/>
                          <a:cs typeface="+mn-cs"/>
                        </a:rPr>
                        <a:t>共性技术研究所</a:t>
                      </a: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800" kern="100" dirty="0" smtClean="0">
                          <a:solidFill>
                            <a:schemeClr val="dk1"/>
                          </a:solidFill>
                          <a:effectLst/>
                          <a:latin typeface="+mn-lt"/>
                          <a:ea typeface="+mn-ea"/>
                          <a:cs typeface="+mn-cs"/>
                        </a:rPr>
                        <a:t>软件开发工程师</a:t>
                      </a:r>
                      <a:r>
                        <a:rPr lang="en-US" altLang="zh-CN" sz="1800" kern="100" dirty="0" smtClean="0">
                          <a:solidFill>
                            <a:schemeClr val="dk1"/>
                          </a:solidFill>
                          <a:effectLst/>
                          <a:latin typeface="+mn-lt"/>
                          <a:ea typeface="+mn-ea"/>
                          <a:cs typeface="+mn-cs"/>
                        </a:rPr>
                        <a:t> </a:t>
                      </a:r>
                      <a:endParaRPr lang="zh-CN" altLang="zh-CN" sz="1800" kern="100" dirty="0" smtClean="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lnSpc>
                          <a:spcPct val="150000"/>
                        </a:lnSpc>
                        <a:spcAft>
                          <a:spcPts val="0"/>
                        </a:spcAft>
                      </a:pPr>
                      <a:r>
                        <a:rPr lang="zh-CN" altLang="en-US" sz="1800" kern="100" dirty="0" smtClean="0">
                          <a:solidFill>
                            <a:schemeClr val="dk1"/>
                          </a:solidFill>
                          <a:effectLst/>
                          <a:latin typeface="+mn-lt"/>
                          <a:ea typeface="+mn-ea"/>
                          <a:cs typeface="+mn-cs"/>
                        </a:rPr>
                        <a:t>产品开发</a:t>
                      </a:r>
                      <a:endParaRPr lang="zh-CN" sz="1800" kern="100" dirty="0">
                        <a:solidFill>
                          <a:schemeClr val="dk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3653819488"/>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37"/>
          <p:cNvGrpSpPr>
            <a:grpSpLocks/>
          </p:cNvGrpSpPr>
          <p:nvPr/>
        </p:nvGrpSpPr>
        <p:grpSpPr bwMode="auto">
          <a:xfrm>
            <a:off x="1484040" y="2067945"/>
            <a:ext cx="2833809" cy="646331"/>
            <a:chOff x="944675" y="2321360"/>
            <a:chExt cx="3484136" cy="831918"/>
          </a:xfrm>
        </p:grpSpPr>
        <p:sp>
          <p:nvSpPr>
            <p:cNvPr id="22" name="文本框 21"/>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2</a:t>
              </a:r>
              <a:endParaRPr lang="zh-CN" altLang="en-US" sz="3600" dirty="0">
                <a:solidFill>
                  <a:srgbClr val="0245CD"/>
                </a:solidFill>
                <a:latin typeface="方正北魏楷书简体" pitchFamily="65" charset="-122"/>
                <a:ea typeface="方正北魏楷书简体" pitchFamily="65" charset="-122"/>
              </a:endParaRPr>
            </a:p>
          </p:txBody>
        </p:sp>
        <p:cxnSp>
          <p:nvCxnSpPr>
            <p:cNvPr id="23" name="直接连接符 22"/>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52912" y="2395999"/>
              <a:ext cx="2875899" cy="673457"/>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产品需求分析</a:t>
              </a:r>
            </a:p>
          </p:txBody>
        </p:sp>
      </p:grpSp>
      <p:grpSp>
        <p:nvGrpSpPr>
          <p:cNvPr id="29" name="组合 37"/>
          <p:cNvGrpSpPr>
            <a:grpSpLocks/>
          </p:cNvGrpSpPr>
          <p:nvPr/>
        </p:nvGrpSpPr>
        <p:grpSpPr bwMode="auto">
          <a:xfrm>
            <a:off x="1484041" y="1493170"/>
            <a:ext cx="3911027" cy="646331"/>
            <a:chOff x="944675" y="2321360"/>
            <a:chExt cx="4808562" cy="831917"/>
          </a:xfrm>
        </p:grpSpPr>
        <p:sp>
          <p:nvSpPr>
            <p:cNvPr id="30" name="文本框 29"/>
            <p:cNvSpPr txBox="1"/>
            <p:nvPr/>
          </p:nvSpPr>
          <p:spPr>
            <a:xfrm>
              <a:off x="944675" y="2321360"/>
              <a:ext cx="502966" cy="831917"/>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1</a:t>
              </a:r>
              <a:endParaRPr lang="zh-CN" altLang="en-US" sz="3600" dirty="0">
                <a:solidFill>
                  <a:srgbClr val="0245CD"/>
                </a:solidFill>
                <a:latin typeface="方正北魏楷书简体" pitchFamily="65" charset="-122"/>
                <a:ea typeface="方正北魏楷书简体" pitchFamily="65" charset="-122"/>
              </a:endParaRPr>
            </a:p>
          </p:txBody>
        </p:sp>
        <p:cxnSp>
          <p:nvCxnSpPr>
            <p:cNvPr id="34" name="直接连接符 33"/>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552911" y="2395999"/>
              <a:ext cx="4200326" cy="673456"/>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产品设计背景及意义</a:t>
              </a:r>
            </a:p>
          </p:txBody>
        </p:sp>
      </p:grpSp>
      <p:grpSp>
        <p:nvGrpSpPr>
          <p:cNvPr id="41" name="组合 37"/>
          <p:cNvGrpSpPr>
            <a:grpSpLocks/>
          </p:cNvGrpSpPr>
          <p:nvPr/>
        </p:nvGrpSpPr>
        <p:grpSpPr bwMode="auto">
          <a:xfrm>
            <a:off x="1486614" y="2597433"/>
            <a:ext cx="2833809" cy="646331"/>
            <a:chOff x="944675" y="2321360"/>
            <a:chExt cx="3484139" cy="831918"/>
          </a:xfrm>
        </p:grpSpPr>
        <p:sp>
          <p:nvSpPr>
            <p:cNvPr id="42" name="文本框 41"/>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3</a:t>
              </a:r>
              <a:endParaRPr lang="zh-CN" altLang="en-US" sz="3600" dirty="0">
                <a:solidFill>
                  <a:srgbClr val="0245CD"/>
                </a:solidFill>
                <a:latin typeface="方正北魏楷书简体" pitchFamily="65" charset="-122"/>
                <a:ea typeface="方正北魏楷书简体" pitchFamily="65" charset="-122"/>
              </a:endParaRPr>
            </a:p>
          </p:txBody>
        </p:sp>
        <p:cxnSp>
          <p:nvCxnSpPr>
            <p:cNvPr id="43" name="直接连接符 42"/>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552912" y="2395999"/>
              <a:ext cx="2875902" cy="673457"/>
            </a:xfrm>
            <a:prstGeom prst="rect">
              <a:avLst/>
            </a:prstGeom>
            <a:noFill/>
          </p:spPr>
          <p:txBody>
            <a:bodyPr wrap="none">
              <a:spAutoFit/>
            </a:bodyPr>
            <a:lstStyle/>
            <a:p>
              <a:pPr>
                <a:defRPr/>
              </a:pPr>
              <a:r>
                <a:rPr lang="zh-CN" altLang="en-US" sz="2800" dirty="0" smtClean="0">
                  <a:solidFill>
                    <a:schemeClr val="tx2"/>
                  </a:solidFill>
                  <a:latin typeface="方正北魏楷书简体" pitchFamily="65" charset="-122"/>
                  <a:ea typeface="方正北魏楷书简体" pitchFamily="65" charset="-122"/>
                </a:rPr>
                <a:t>产品商业前景</a:t>
              </a:r>
              <a:endParaRPr lang="zh-CN" altLang="en-US" sz="2800" dirty="0">
                <a:solidFill>
                  <a:schemeClr val="tx2"/>
                </a:solidFill>
                <a:latin typeface="方正北魏楷书简体" pitchFamily="65" charset="-122"/>
                <a:ea typeface="方正北魏楷书简体" pitchFamily="65" charset="-122"/>
              </a:endParaRPr>
            </a:p>
          </p:txBody>
        </p:sp>
      </p:grpSp>
      <p:grpSp>
        <p:nvGrpSpPr>
          <p:cNvPr id="45" name="组合 37"/>
          <p:cNvGrpSpPr>
            <a:grpSpLocks/>
          </p:cNvGrpSpPr>
          <p:nvPr/>
        </p:nvGrpSpPr>
        <p:grpSpPr bwMode="auto">
          <a:xfrm>
            <a:off x="1486613" y="3217308"/>
            <a:ext cx="3192882" cy="646331"/>
            <a:chOff x="944675" y="2321360"/>
            <a:chExt cx="3925613" cy="831918"/>
          </a:xfrm>
        </p:grpSpPr>
        <p:sp>
          <p:nvSpPr>
            <p:cNvPr id="46" name="文本框 45"/>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4</a:t>
              </a:r>
              <a:endParaRPr lang="zh-CN" altLang="en-US" sz="3600" dirty="0">
                <a:solidFill>
                  <a:srgbClr val="0245CD"/>
                </a:solidFill>
                <a:latin typeface="方正北魏楷书简体" pitchFamily="65" charset="-122"/>
                <a:ea typeface="方正北魏楷书简体" pitchFamily="65" charset="-122"/>
              </a:endParaRPr>
            </a:p>
          </p:txBody>
        </p:sp>
        <p:cxnSp>
          <p:nvCxnSpPr>
            <p:cNvPr id="47" name="直接连接符 46"/>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552912" y="2395999"/>
              <a:ext cx="3317376" cy="673457"/>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产品设计与开发</a:t>
              </a:r>
            </a:p>
          </p:txBody>
        </p:sp>
      </p:grpSp>
      <p:grpSp>
        <p:nvGrpSpPr>
          <p:cNvPr id="49" name="组合 37"/>
          <p:cNvGrpSpPr>
            <a:grpSpLocks/>
          </p:cNvGrpSpPr>
          <p:nvPr/>
        </p:nvGrpSpPr>
        <p:grpSpPr bwMode="auto">
          <a:xfrm>
            <a:off x="1484040" y="3837183"/>
            <a:ext cx="3192882" cy="646331"/>
            <a:chOff x="944675" y="2321360"/>
            <a:chExt cx="3925615" cy="831918"/>
          </a:xfrm>
        </p:grpSpPr>
        <p:sp>
          <p:nvSpPr>
            <p:cNvPr id="50" name="文本框 49"/>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5</a:t>
              </a:r>
              <a:endParaRPr lang="zh-CN" altLang="en-US" sz="3600" dirty="0">
                <a:solidFill>
                  <a:srgbClr val="0245CD"/>
                </a:solidFill>
                <a:latin typeface="方正北魏楷书简体" pitchFamily="65" charset="-122"/>
                <a:ea typeface="方正北魏楷书简体" pitchFamily="65" charset="-122"/>
              </a:endParaRPr>
            </a:p>
          </p:txBody>
        </p:sp>
        <p:cxnSp>
          <p:nvCxnSpPr>
            <p:cNvPr id="51" name="直接连接符 50"/>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552912" y="2395999"/>
              <a:ext cx="3317378" cy="673457"/>
            </a:xfrm>
            <a:prstGeom prst="rect">
              <a:avLst/>
            </a:prstGeom>
            <a:noFill/>
          </p:spPr>
          <p:txBody>
            <a:bodyPr wrap="none">
              <a:spAutoFit/>
            </a:bodyPr>
            <a:lstStyle/>
            <a:p>
              <a:pPr>
                <a:defRPr/>
              </a:pPr>
              <a:r>
                <a:rPr lang="zh-CN" altLang="en-US" sz="2800" dirty="0">
                  <a:latin typeface="方正北魏楷书简体" pitchFamily="65" charset="-122"/>
                  <a:ea typeface="方正北魏楷书简体" pitchFamily="65" charset="-122"/>
                </a:rPr>
                <a:t>项目成员及分工</a:t>
              </a:r>
            </a:p>
          </p:txBody>
        </p:sp>
      </p:grpSp>
      <p:grpSp>
        <p:nvGrpSpPr>
          <p:cNvPr id="53" name="组合 37"/>
          <p:cNvGrpSpPr>
            <a:grpSpLocks/>
          </p:cNvGrpSpPr>
          <p:nvPr/>
        </p:nvGrpSpPr>
        <p:grpSpPr bwMode="auto">
          <a:xfrm>
            <a:off x="1488736" y="4457058"/>
            <a:ext cx="2474738" cy="646331"/>
            <a:chOff x="944675" y="2321360"/>
            <a:chExt cx="3042661" cy="831918"/>
          </a:xfrm>
        </p:grpSpPr>
        <p:sp>
          <p:nvSpPr>
            <p:cNvPr id="54" name="文本框 53"/>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6</a:t>
              </a:r>
              <a:endParaRPr lang="zh-CN" altLang="en-US" sz="3600" dirty="0">
                <a:solidFill>
                  <a:srgbClr val="0245CD"/>
                </a:solidFill>
                <a:latin typeface="方正北魏楷书简体" pitchFamily="65" charset="-122"/>
                <a:ea typeface="方正北魏楷书简体" pitchFamily="65" charset="-122"/>
              </a:endParaRPr>
            </a:p>
          </p:txBody>
        </p:sp>
        <p:cxnSp>
          <p:nvCxnSpPr>
            <p:cNvPr id="55" name="直接连接符 54"/>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1552914" y="2395999"/>
              <a:ext cx="2434422" cy="673457"/>
            </a:xfrm>
            <a:prstGeom prst="rect">
              <a:avLst/>
            </a:prstGeom>
            <a:noFill/>
          </p:spPr>
          <p:txBody>
            <a:bodyPr wrap="none">
              <a:spAutoFit/>
            </a:bodyPr>
            <a:lstStyle/>
            <a:p>
              <a:pPr>
                <a:defRPr/>
              </a:pPr>
              <a:r>
                <a:rPr lang="zh-CN" altLang="en-US" sz="2800" dirty="0">
                  <a:solidFill>
                    <a:srgbClr val="FF0000"/>
                  </a:solidFill>
                  <a:latin typeface="方正北魏楷书简体" pitchFamily="65" charset="-122"/>
                  <a:ea typeface="方正北魏楷书简体" pitchFamily="65" charset="-122"/>
                </a:rPr>
                <a:t>总结与展望</a:t>
              </a:r>
            </a:p>
          </p:txBody>
        </p:sp>
      </p:grpSp>
      <p:grpSp>
        <p:nvGrpSpPr>
          <p:cNvPr id="57" name="组合 37"/>
          <p:cNvGrpSpPr>
            <a:grpSpLocks/>
          </p:cNvGrpSpPr>
          <p:nvPr/>
        </p:nvGrpSpPr>
        <p:grpSpPr bwMode="auto">
          <a:xfrm>
            <a:off x="1484039" y="5021096"/>
            <a:ext cx="2115666" cy="646331"/>
            <a:chOff x="944675" y="2321360"/>
            <a:chExt cx="2601187" cy="831918"/>
          </a:xfrm>
        </p:grpSpPr>
        <p:sp>
          <p:nvSpPr>
            <p:cNvPr id="58" name="文本框 57"/>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7</a:t>
              </a:r>
              <a:endParaRPr lang="zh-CN" altLang="en-US" sz="3600" dirty="0">
                <a:solidFill>
                  <a:srgbClr val="0245CD"/>
                </a:solidFill>
                <a:latin typeface="方正北魏楷书简体" pitchFamily="65" charset="-122"/>
                <a:ea typeface="方正北魏楷书简体" pitchFamily="65" charset="-122"/>
              </a:endParaRPr>
            </a:p>
          </p:txBody>
        </p:sp>
        <p:cxnSp>
          <p:nvCxnSpPr>
            <p:cNvPr id="59" name="直接连接符 58"/>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1552914" y="2395999"/>
              <a:ext cx="1992948" cy="673457"/>
            </a:xfrm>
            <a:prstGeom prst="rect">
              <a:avLst/>
            </a:prstGeom>
            <a:noFill/>
          </p:spPr>
          <p:txBody>
            <a:bodyPr wrap="none">
              <a:spAutoFit/>
            </a:bodyPr>
            <a:lstStyle/>
            <a:p>
              <a:pPr eaLnBrk="1" hangingPunct="1">
                <a:defRPr/>
              </a:pPr>
              <a:r>
                <a:rPr lang="zh-CN" altLang="en-US" sz="2800" dirty="0" smtClean="0">
                  <a:solidFill>
                    <a:schemeClr val="tx2"/>
                  </a:solidFill>
                  <a:latin typeface="方正北魏楷书简体" pitchFamily="65" charset="-122"/>
                  <a:ea typeface="方正北魏楷书简体" pitchFamily="65" charset="-122"/>
                </a:rPr>
                <a:t>产品展示</a:t>
              </a:r>
              <a:endParaRPr lang="zh-CN" altLang="en-US" sz="2800" dirty="0">
                <a:solidFill>
                  <a:schemeClr val="tx2"/>
                </a:solidFill>
                <a:latin typeface="方正北魏楷书简体" pitchFamily="65" charset="-122"/>
                <a:ea typeface="方正北魏楷书简体" pitchFamily="65" charset="-122"/>
              </a:endParaRPr>
            </a:p>
          </p:txBody>
        </p:sp>
      </p:grpSp>
      <p:sp>
        <p:nvSpPr>
          <p:cNvPr id="63" name="Shape 103"/>
          <p:cNvSpPr/>
          <p:nvPr/>
        </p:nvSpPr>
        <p:spPr>
          <a:xfrm>
            <a:off x="7092280" y="912192"/>
            <a:ext cx="947523" cy="1477202"/>
          </a:xfrm>
          <a:prstGeom prst="rect">
            <a:avLst/>
          </a:prstGeom>
          <a:ln w="76200">
            <a:solidFill>
              <a:srgbClr val="4285F7"/>
            </a:solidFill>
            <a:miter/>
          </a:ln>
        </p:spPr>
        <p:txBody>
          <a:bodyPr lIns="45719" rIns="45719" anchor="ctr"/>
          <a:lstStyle/>
          <a:p>
            <a:pPr algn="ctr">
              <a:defRPr>
                <a:solidFill>
                  <a:srgbClr val="FFFFFF"/>
                </a:solidFill>
              </a:defRPr>
            </a:pPr>
            <a:endParaRPr/>
          </a:p>
        </p:txBody>
      </p:sp>
      <p:sp>
        <p:nvSpPr>
          <p:cNvPr id="64" name="Shape 104"/>
          <p:cNvSpPr/>
          <p:nvPr/>
        </p:nvSpPr>
        <p:spPr>
          <a:xfrm>
            <a:off x="7932607" y="1076091"/>
            <a:ext cx="482384" cy="1163517"/>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65" name="Shape 105"/>
          <p:cNvSpPr/>
          <p:nvPr/>
        </p:nvSpPr>
        <p:spPr>
          <a:xfrm>
            <a:off x="7314165" y="1088362"/>
            <a:ext cx="1100828" cy="624841"/>
          </a:xfrm>
          <a:prstGeom prst="rect">
            <a:avLst/>
          </a:prstGeom>
          <a:ln w="12700">
            <a:miter lim="400000"/>
          </a:ln>
        </p:spPr>
        <p:txBody>
          <a:bodyPr lIns="45719" rIns="45719" anchor="ctr">
            <a:spAutoFit/>
          </a:bodyPr>
          <a:lstStyle>
            <a:lvl1pPr>
              <a:defRPr sz="32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dirty="0" err="1"/>
              <a:t>目录</a:t>
            </a:r>
            <a:endParaRPr dirty="0"/>
          </a:p>
        </p:txBody>
      </p:sp>
      <p:sp>
        <p:nvSpPr>
          <p:cNvPr id="66" name="Shape 106"/>
          <p:cNvSpPr/>
          <p:nvPr/>
        </p:nvSpPr>
        <p:spPr>
          <a:xfrm>
            <a:off x="7428450" y="1740454"/>
            <a:ext cx="1100828" cy="26983"/>
          </a:xfrm>
          <a:prstGeom prst="rect">
            <a:avLst/>
          </a:prstGeom>
          <a:solidFill>
            <a:srgbClr val="4285F7"/>
          </a:solidFill>
          <a:ln w="12700">
            <a:miter lim="400000"/>
          </a:ln>
        </p:spPr>
        <p:txBody>
          <a:bodyPr lIns="45719" rIns="45719" anchor="ctr"/>
          <a:lstStyle/>
          <a:p>
            <a:pPr algn="ctr"/>
            <a:endParaRPr/>
          </a:p>
        </p:txBody>
      </p:sp>
      <p:sp>
        <p:nvSpPr>
          <p:cNvPr id="67" name="Shape 107"/>
          <p:cNvSpPr/>
          <p:nvPr/>
        </p:nvSpPr>
        <p:spPr>
          <a:xfrm>
            <a:off x="7384129" y="1794688"/>
            <a:ext cx="1189470" cy="350662"/>
          </a:xfrm>
          <a:prstGeom prst="rect">
            <a:avLst/>
          </a:prstGeom>
          <a:ln w="12700">
            <a:miter lim="400000"/>
          </a:ln>
        </p:spPr>
        <p:txBody>
          <a:bodyPr lIns="45719" rIns="45719">
            <a:spAutoFit/>
          </a:bodyPr>
          <a:lstStyle>
            <a:lvl1pPr>
              <a:lnSpc>
                <a:spcPct val="130000"/>
              </a:lnSpc>
              <a:defRPr>
                <a:solidFill>
                  <a:srgbClr val="4285F7"/>
                </a:solidFill>
                <a:latin typeface="Arial" panose="020B0604020202020204"/>
                <a:ea typeface="Arial" panose="020B0604020202020204"/>
                <a:cs typeface="Arial" panose="020B0604020202020204"/>
                <a:sym typeface="Arial" panose="020B0604020202020204"/>
              </a:defRPr>
            </a:lvl1pPr>
          </a:lstStyle>
          <a:p>
            <a:r>
              <a:rPr dirty="0"/>
              <a:t>Directory</a:t>
            </a:r>
          </a:p>
        </p:txBody>
      </p:sp>
    </p:spTree>
    <p:extLst>
      <p:ext uri="{BB962C8B-B14F-4D97-AF65-F5344CB8AC3E}">
        <p14:creationId xmlns:p14="http://schemas.microsoft.com/office/powerpoint/2010/main" val="181855842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1000"/>
                                        <p:tgtEl>
                                          <p:spTgt spid="41"/>
                                        </p:tgtEl>
                                      </p:cBhvr>
                                    </p:animEffect>
                                    <p:anim calcmode="lin" valueType="num">
                                      <p:cBhvr>
                                        <p:cTn id="22" dur="1000" fill="hold"/>
                                        <p:tgtEl>
                                          <p:spTgt spid="41"/>
                                        </p:tgtEl>
                                        <p:attrNameLst>
                                          <p:attrName>ppt_x</p:attrName>
                                        </p:attrNameLst>
                                      </p:cBhvr>
                                      <p:tavLst>
                                        <p:tav tm="0">
                                          <p:val>
                                            <p:strVal val="#ppt_x"/>
                                          </p:val>
                                        </p:tav>
                                        <p:tav tm="100000">
                                          <p:val>
                                            <p:strVal val="#ppt_x"/>
                                          </p:val>
                                        </p:tav>
                                      </p:tavLst>
                                    </p:anim>
                                    <p:anim calcmode="lin" valueType="num">
                                      <p:cBhvr>
                                        <p:cTn id="2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1000"/>
                                        <p:tgtEl>
                                          <p:spTgt spid="45"/>
                                        </p:tgtEl>
                                      </p:cBhvr>
                                    </p:animEffect>
                                    <p:anim calcmode="lin" valueType="num">
                                      <p:cBhvr>
                                        <p:cTn id="29" dur="1000" fill="hold"/>
                                        <p:tgtEl>
                                          <p:spTgt spid="45"/>
                                        </p:tgtEl>
                                        <p:attrNameLst>
                                          <p:attrName>ppt_x</p:attrName>
                                        </p:attrNameLst>
                                      </p:cBhvr>
                                      <p:tavLst>
                                        <p:tav tm="0">
                                          <p:val>
                                            <p:strVal val="#ppt_x"/>
                                          </p:val>
                                        </p:tav>
                                        <p:tav tm="100000">
                                          <p:val>
                                            <p:strVal val="#ppt_x"/>
                                          </p:val>
                                        </p:tav>
                                      </p:tavLst>
                                    </p:anim>
                                    <p:anim calcmode="lin" valueType="num">
                                      <p:cBhvr>
                                        <p:cTn id="30"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1000"/>
                                        <p:tgtEl>
                                          <p:spTgt spid="49"/>
                                        </p:tgtEl>
                                      </p:cBhvr>
                                    </p:animEffect>
                                    <p:anim calcmode="lin" valueType="num">
                                      <p:cBhvr>
                                        <p:cTn id="36" dur="1000" fill="hold"/>
                                        <p:tgtEl>
                                          <p:spTgt spid="49"/>
                                        </p:tgtEl>
                                        <p:attrNameLst>
                                          <p:attrName>ppt_x</p:attrName>
                                        </p:attrNameLst>
                                      </p:cBhvr>
                                      <p:tavLst>
                                        <p:tav tm="0">
                                          <p:val>
                                            <p:strVal val="#ppt_x"/>
                                          </p:val>
                                        </p:tav>
                                        <p:tav tm="100000">
                                          <p:val>
                                            <p:strVal val="#ppt_x"/>
                                          </p:val>
                                        </p:tav>
                                      </p:tavLst>
                                    </p:anim>
                                    <p:anim calcmode="lin" valueType="num">
                                      <p:cBhvr>
                                        <p:cTn id="37"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1000"/>
                                        <p:tgtEl>
                                          <p:spTgt spid="53"/>
                                        </p:tgtEl>
                                      </p:cBhvr>
                                    </p:animEffect>
                                    <p:anim calcmode="lin" valueType="num">
                                      <p:cBhvr>
                                        <p:cTn id="43" dur="1000" fill="hold"/>
                                        <p:tgtEl>
                                          <p:spTgt spid="53"/>
                                        </p:tgtEl>
                                        <p:attrNameLst>
                                          <p:attrName>ppt_x</p:attrName>
                                        </p:attrNameLst>
                                      </p:cBhvr>
                                      <p:tavLst>
                                        <p:tav tm="0">
                                          <p:val>
                                            <p:strVal val="#ppt_x"/>
                                          </p:val>
                                        </p:tav>
                                        <p:tav tm="100000">
                                          <p:val>
                                            <p:strVal val="#ppt_x"/>
                                          </p:val>
                                        </p:tav>
                                      </p:tavLst>
                                    </p:anim>
                                    <p:anim calcmode="lin" valueType="num">
                                      <p:cBhvr>
                                        <p:cTn id="4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1000"/>
                                        <p:tgtEl>
                                          <p:spTgt spid="57"/>
                                        </p:tgtEl>
                                      </p:cBhvr>
                                    </p:animEffect>
                                    <p:anim calcmode="lin" valueType="num">
                                      <p:cBhvr>
                                        <p:cTn id="50" dur="1000" fill="hold"/>
                                        <p:tgtEl>
                                          <p:spTgt spid="57"/>
                                        </p:tgtEl>
                                        <p:attrNameLst>
                                          <p:attrName>ppt_x</p:attrName>
                                        </p:attrNameLst>
                                      </p:cBhvr>
                                      <p:tavLst>
                                        <p:tav tm="0">
                                          <p:val>
                                            <p:strVal val="#ppt_x"/>
                                          </p:val>
                                        </p:tav>
                                        <p:tav tm="100000">
                                          <p:val>
                                            <p:strVal val="#ppt_x"/>
                                          </p:val>
                                        </p:tav>
                                      </p:tavLst>
                                    </p:anim>
                                    <p:anim calcmode="lin" valueType="num">
                                      <p:cBhvr>
                                        <p:cTn id="51"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9"/>
          <p:cNvSpPr/>
          <p:nvPr/>
        </p:nvSpPr>
        <p:spPr>
          <a:xfrm>
            <a:off x="107504" y="620688"/>
            <a:ext cx="986542" cy="586741"/>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smtClean="0"/>
              <a:t>7.1</a:t>
            </a:r>
            <a:r>
              <a:rPr dirty="0" smtClean="0"/>
              <a:t>/</a:t>
            </a:r>
            <a:endParaRPr dirty="0"/>
          </a:p>
        </p:txBody>
      </p:sp>
      <p:sp>
        <p:nvSpPr>
          <p:cNvPr id="4" name="文本框 3"/>
          <p:cNvSpPr txBox="1"/>
          <p:nvPr/>
        </p:nvSpPr>
        <p:spPr>
          <a:xfrm>
            <a:off x="683568" y="692696"/>
            <a:ext cx="3628094" cy="523220"/>
          </a:xfrm>
          <a:prstGeom prst="rect">
            <a:avLst/>
          </a:prstGeom>
          <a:noFill/>
        </p:spPr>
        <p:txBody>
          <a:bodyPr wrap="square" rtlCol="0">
            <a:spAutoFit/>
          </a:bodyPr>
          <a:lstStyle/>
          <a:p>
            <a:pPr defTabSz="1218565"/>
            <a:r>
              <a:rPr lang="zh-CN" altLang="en-US"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总结</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sp>
        <p:nvSpPr>
          <p:cNvPr id="6" name="MH_Other_1"/>
          <p:cNvSpPr/>
          <p:nvPr>
            <p:custDataLst>
              <p:tags r:id="rId1"/>
            </p:custDataLst>
          </p:nvPr>
        </p:nvSpPr>
        <p:spPr>
          <a:xfrm>
            <a:off x="4481513" y="3805238"/>
            <a:ext cx="1184275" cy="1185862"/>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solidFill>
                  <a:srgbClr val="585858"/>
                </a:solidFill>
                <a:latin typeface="Kozuka Gothic Pr6N B" panose="020B0800000000000000" pitchFamily="34" charset="-128"/>
                <a:ea typeface="Kozuka Gothic Pr6N B" panose="020B0800000000000000" pitchFamily="34" charset="-128"/>
              </a:rPr>
              <a:t>04</a:t>
            </a:r>
            <a:endParaRPr lang="zh-CN" altLang="en-US" sz="2400" dirty="0">
              <a:solidFill>
                <a:srgbClr val="585858"/>
              </a:solidFill>
              <a:latin typeface="Kozuka Gothic Pr6N B" panose="020B0800000000000000" pitchFamily="34" charset="-128"/>
              <a:ea typeface="Kozuka Gothic Pr6N B" panose="020B0800000000000000" pitchFamily="34" charset="-128"/>
            </a:endParaRPr>
          </a:p>
        </p:txBody>
      </p:sp>
      <p:sp>
        <p:nvSpPr>
          <p:cNvPr id="7" name="MH_Other_2"/>
          <p:cNvSpPr/>
          <p:nvPr>
            <p:custDataLst>
              <p:tags r:id="rId2"/>
            </p:custDataLst>
          </p:nvPr>
        </p:nvSpPr>
        <p:spPr>
          <a:xfrm flipH="1">
            <a:off x="4481513" y="2620963"/>
            <a:ext cx="1184275" cy="118427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solidFill>
                  <a:srgbClr val="585858"/>
                </a:solidFill>
                <a:latin typeface="Kozuka Gothic Pr6N B" panose="020B0800000000000000" pitchFamily="34" charset="-128"/>
                <a:ea typeface="Kozuka Gothic Pr6N B" panose="020B0800000000000000" pitchFamily="34" charset="-128"/>
              </a:rPr>
              <a:t>02</a:t>
            </a:r>
            <a:endParaRPr lang="zh-CN" altLang="en-US" sz="2400" dirty="0">
              <a:solidFill>
                <a:srgbClr val="585858"/>
              </a:solidFill>
              <a:latin typeface="Kozuka Gothic Pr6N B" panose="020B0800000000000000" pitchFamily="34" charset="-128"/>
              <a:ea typeface="Kozuka Gothic Pr6N B" panose="020B0800000000000000" pitchFamily="34" charset="-128"/>
            </a:endParaRPr>
          </a:p>
        </p:txBody>
      </p:sp>
      <p:sp>
        <p:nvSpPr>
          <p:cNvPr id="8" name="MH_Other_3"/>
          <p:cNvSpPr/>
          <p:nvPr>
            <p:custDataLst>
              <p:tags r:id="rId3"/>
            </p:custDataLst>
          </p:nvPr>
        </p:nvSpPr>
        <p:spPr>
          <a:xfrm>
            <a:off x="3297238" y="2620963"/>
            <a:ext cx="1184275" cy="118427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solidFill>
                  <a:srgbClr val="585858"/>
                </a:solidFill>
                <a:latin typeface="Kozuka Gothic Pr6N B" panose="020B0800000000000000" pitchFamily="34" charset="-128"/>
                <a:ea typeface="Kozuka Gothic Pr6N B" panose="020B0800000000000000" pitchFamily="34" charset="-128"/>
              </a:rPr>
              <a:t>01</a:t>
            </a:r>
            <a:endParaRPr lang="zh-CN" altLang="en-US" sz="2400" dirty="0">
              <a:solidFill>
                <a:srgbClr val="585858"/>
              </a:solidFill>
              <a:latin typeface="Kozuka Gothic Pr6N B" panose="020B0800000000000000" pitchFamily="34" charset="-128"/>
              <a:ea typeface="Kozuka Gothic Pr6N B" panose="020B0800000000000000" pitchFamily="34" charset="-128"/>
            </a:endParaRPr>
          </a:p>
        </p:txBody>
      </p:sp>
      <p:sp>
        <p:nvSpPr>
          <p:cNvPr id="9" name="MH_Other_4"/>
          <p:cNvSpPr/>
          <p:nvPr>
            <p:custDataLst>
              <p:tags r:id="rId4"/>
            </p:custDataLst>
          </p:nvPr>
        </p:nvSpPr>
        <p:spPr>
          <a:xfrm>
            <a:off x="3297238" y="3805238"/>
            <a:ext cx="1184275" cy="1185862"/>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solidFill>
                  <a:srgbClr val="585858"/>
                </a:solidFill>
                <a:latin typeface="Kozuka Gothic Pr6N B" panose="020B0800000000000000" pitchFamily="34" charset="-128"/>
                <a:ea typeface="Kozuka Gothic Pr6N B" panose="020B0800000000000000" pitchFamily="34" charset="-128"/>
              </a:rPr>
              <a:t>03</a:t>
            </a:r>
            <a:endParaRPr lang="zh-CN" altLang="en-US" sz="2400" dirty="0">
              <a:solidFill>
                <a:srgbClr val="585858"/>
              </a:solidFill>
              <a:latin typeface="Kozuka Gothic Pr6N B" panose="020B0800000000000000" pitchFamily="34" charset="-128"/>
              <a:ea typeface="Kozuka Gothic Pr6N B" panose="020B0800000000000000" pitchFamily="34" charset="-128"/>
            </a:endParaRPr>
          </a:p>
        </p:txBody>
      </p:sp>
      <p:sp>
        <p:nvSpPr>
          <p:cNvPr id="10" name="MH_Title_1"/>
          <p:cNvSpPr/>
          <p:nvPr>
            <p:custDataLst>
              <p:tags r:id="rId5"/>
            </p:custDataLst>
          </p:nvPr>
        </p:nvSpPr>
        <p:spPr>
          <a:xfrm>
            <a:off x="3908425" y="3224213"/>
            <a:ext cx="1144588" cy="1144587"/>
          </a:xfrm>
          <a:prstGeom prst="ellipse">
            <a:avLst/>
          </a:prstGeom>
          <a:solidFill>
            <a:srgbClr val="EEB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zh-CN" altLang="en-US" sz="2000" dirty="0" smtClean="0">
                <a:solidFill>
                  <a:srgbClr val="FFFFFF"/>
                </a:solidFill>
                <a:latin typeface="微软雅黑" panose="020B0503020204020204" pitchFamily="34" charset="-122"/>
                <a:ea typeface="微软雅黑" panose="020B0503020204020204" pitchFamily="34" charset="-122"/>
              </a:rPr>
              <a:t>创新点</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11" name="MH_Text_1"/>
          <p:cNvSpPr txBox="1">
            <a:spLocks noChangeArrowheads="1"/>
          </p:cNvSpPr>
          <p:nvPr>
            <p:custDataLst>
              <p:tags r:id="rId6"/>
            </p:custDataLst>
          </p:nvPr>
        </p:nvSpPr>
        <p:spPr bwMode="auto">
          <a:xfrm>
            <a:off x="101118" y="2133080"/>
            <a:ext cx="3315022"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pPr>
            <a:r>
              <a:rPr lang="zh-CN" altLang="zh-CN" sz="1600" dirty="0">
                <a:latin typeface="黑体" panose="02010609060101010101" pitchFamily="49" charset="-122"/>
                <a:ea typeface="黑体" panose="02010609060101010101" pitchFamily="49" charset="-122"/>
              </a:rPr>
              <a:t>教育资源种类多样，同时引入权威教育培训机构资源，通过用户评分和人工审核机制，定期处理低质量资源，保证平台资源优质性</a:t>
            </a:r>
            <a:endParaRPr lang="zh-CN" altLang="en-US" sz="1600" dirty="0">
              <a:latin typeface="黑体" panose="02010609060101010101" pitchFamily="49" charset="-122"/>
              <a:ea typeface="黑体" panose="02010609060101010101" pitchFamily="49" charset="-122"/>
            </a:endParaRPr>
          </a:p>
        </p:txBody>
      </p:sp>
      <p:sp>
        <p:nvSpPr>
          <p:cNvPr id="12" name="MH_Text_2"/>
          <p:cNvSpPr txBox="1">
            <a:spLocks noChangeArrowheads="1"/>
          </p:cNvSpPr>
          <p:nvPr>
            <p:custDataLst>
              <p:tags r:id="rId7"/>
            </p:custDataLst>
          </p:nvPr>
        </p:nvSpPr>
        <p:spPr bwMode="auto">
          <a:xfrm>
            <a:off x="5838825" y="2164036"/>
            <a:ext cx="3197671"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pPr>
            <a:r>
              <a:rPr lang="zh-CN" altLang="zh-CN" sz="1600" dirty="0">
                <a:latin typeface="黑体" panose="02010609060101010101" pitchFamily="49" charset="-122"/>
                <a:ea typeface="黑体" panose="02010609060101010101" pitchFamily="49" charset="-122"/>
              </a:rPr>
              <a:t>平台采用制定教育资源标签和协同过滤方式，教育资源无格式要求，可视频、音频、文字等，实现基于用户行为的精准推送</a:t>
            </a:r>
            <a:endParaRPr lang="zh-CN" altLang="en-US" sz="1600" dirty="0">
              <a:latin typeface="黑体" panose="02010609060101010101" pitchFamily="49" charset="-122"/>
              <a:ea typeface="黑体" panose="02010609060101010101" pitchFamily="49" charset="-122"/>
            </a:endParaRPr>
          </a:p>
        </p:txBody>
      </p:sp>
      <p:sp>
        <p:nvSpPr>
          <p:cNvPr id="13" name="MH_Text_3"/>
          <p:cNvSpPr txBox="1">
            <a:spLocks noChangeArrowheads="1"/>
          </p:cNvSpPr>
          <p:nvPr>
            <p:custDataLst>
              <p:tags r:id="rId8"/>
            </p:custDataLst>
          </p:nvPr>
        </p:nvSpPr>
        <p:spPr bwMode="auto">
          <a:xfrm>
            <a:off x="173386" y="4049713"/>
            <a:ext cx="3037334"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pPr>
            <a:r>
              <a:rPr lang="zh-CN" altLang="zh-CN" sz="1600" dirty="0">
                <a:latin typeface="黑体" panose="02010609060101010101" pitchFamily="49" charset="-122"/>
                <a:ea typeface="黑体" panose="02010609060101010101" pitchFamily="49" charset="-122"/>
              </a:rPr>
              <a:t>根据用户的位置，匹配用户周围的学习资源，用户一方面可以主动寻找，系统也可以向用户推送周围的优质学习资源，实现线上与线下联动</a:t>
            </a:r>
            <a:endParaRPr lang="zh-CN" altLang="en-US" sz="1600" dirty="0">
              <a:latin typeface="黑体" panose="02010609060101010101" pitchFamily="49" charset="-122"/>
              <a:ea typeface="黑体" panose="02010609060101010101" pitchFamily="49" charset="-122"/>
            </a:endParaRPr>
          </a:p>
        </p:txBody>
      </p:sp>
      <p:sp>
        <p:nvSpPr>
          <p:cNvPr id="14" name="MH_Text_4"/>
          <p:cNvSpPr txBox="1">
            <a:spLocks noChangeArrowheads="1"/>
          </p:cNvSpPr>
          <p:nvPr>
            <p:custDataLst>
              <p:tags r:id="rId9"/>
            </p:custDataLst>
          </p:nvPr>
        </p:nvSpPr>
        <p:spPr bwMode="auto">
          <a:xfrm>
            <a:off x="5838825" y="4049713"/>
            <a:ext cx="330517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pPr>
            <a:r>
              <a:rPr lang="zh-CN" altLang="zh-CN" sz="1600" dirty="0">
                <a:latin typeface="黑体" panose="02010609060101010101" pitchFamily="49" charset="-122"/>
                <a:ea typeface="黑体" panose="02010609060101010101" pitchFamily="49" charset="-122"/>
              </a:rPr>
              <a:t>直观展示平台资源的来源分布和类型分布，通过折线图展示平台资源一周之内的变化情况，方便用户、第三方资源和管理员及时掌握平台资源的动态</a:t>
            </a:r>
            <a:endParaRPr lang="zh-CN" altLang="en-US" sz="1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87861706"/>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9"/>
          <p:cNvSpPr/>
          <p:nvPr/>
        </p:nvSpPr>
        <p:spPr>
          <a:xfrm>
            <a:off x="107504" y="620688"/>
            <a:ext cx="986542" cy="586741"/>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smtClean="0"/>
              <a:t>7.2</a:t>
            </a:r>
            <a:r>
              <a:rPr dirty="0" smtClean="0"/>
              <a:t>/</a:t>
            </a:r>
            <a:endParaRPr dirty="0"/>
          </a:p>
        </p:txBody>
      </p:sp>
      <p:sp>
        <p:nvSpPr>
          <p:cNvPr id="4" name="文本框 3"/>
          <p:cNvSpPr txBox="1"/>
          <p:nvPr/>
        </p:nvSpPr>
        <p:spPr>
          <a:xfrm>
            <a:off x="827584" y="692696"/>
            <a:ext cx="3755464" cy="523220"/>
          </a:xfrm>
          <a:prstGeom prst="rect">
            <a:avLst/>
          </a:prstGeom>
          <a:noFill/>
        </p:spPr>
        <p:txBody>
          <a:bodyPr wrap="square" rtlCol="0">
            <a:spAutoFit/>
          </a:bodyPr>
          <a:lstStyle/>
          <a:p>
            <a:pPr defTabSz="1218565"/>
            <a:r>
              <a:rPr lang="zh-CN" altLang="en-US"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展望</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sp>
        <p:nvSpPr>
          <p:cNvPr id="6" name="MH_Other_1"/>
          <p:cNvSpPr/>
          <p:nvPr>
            <p:custDataLst>
              <p:tags r:id="rId1"/>
            </p:custDataLst>
          </p:nvPr>
        </p:nvSpPr>
        <p:spPr>
          <a:xfrm>
            <a:off x="4991100" y="3195663"/>
            <a:ext cx="942975" cy="1765300"/>
          </a:xfrm>
          <a:custGeom>
            <a:avLst/>
            <a:gdLst>
              <a:gd name="connsiteX0" fmla="*/ 221247 w 863600"/>
              <a:gd name="connsiteY0" fmla="*/ 0 h 1615441"/>
              <a:gd name="connsiteX1" fmla="*/ 863600 w 863600"/>
              <a:gd name="connsiteY1" fmla="*/ 1 h 1615441"/>
              <a:gd name="connsiteX2" fmla="*/ 863600 w 863600"/>
              <a:gd name="connsiteY2" fmla="*/ 140965 h 1615441"/>
              <a:gd name="connsiteX3" fmla="*/ 221247 w 863600"/>
              <a:gd name="connsiteY3" fmla="*/ 140965 h 1615441"/>
              <a:gd name="connsiteX4" fmla="*/ 140965 w 863600"/>
              <a:gd name="connsiteY4" fmla="*/ 221247 h 1615441"/>
              <a:gd name="connsiteX5" fmla="*/ 140964 w 863600"/>
              <a:gd name="connsiteY5" fmla="*/ 1615441 h 1615441"/>
              <a:gd name="connsiteX6" fmla="*/ 0 w 863600"/>
              <a:gd name="connsiteY6" fmla="*/ 1615441 h 1615441"/>
              <a:gd name="connsiteX7" fmla="*/ 0 w 863600"/>
              <a:gd name="connsiteY7" fmla="*/ 221247 h 1615441"/>
              <a:gd name="connsiteX8" fmla="*/ 221247 w 863600"/>
              <a:gd name="connsiteY8" fmla="*/ 0 h 1615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600" h="1615441">
                <a:moveTo>
                  <a:pt x="221247" y="0"/>
                </a:moveTo>
                <a:lnTo>
                  <a:pt x="863600" y="1"/>
                </a:lnTo>
                <a:lnTo>
                  <a:pt x="863600" y="140965"/>
                </a:lnTo>
                <a:lnTo>
                  <a:pt x="221247" y="140965"/>
                </a:lnTo>
                <a:cubicBezTo>
                  <a:pt x="176908" y="140965"/>
                  <a:pt x="140965" y="176908"/>
                  <a:pt x="140965" y="221247"/>
                </a:cubicBezTo>
                <a:cubicBezTo>
                  <a:pt x="140965" y="685978"/>
                  <a:pt x="140964" y="1150710"/>
                  <a:pt x="140964" y="1615441"/>
                </a:cubicBezTo>
                <a:lnTo>
                  <a:pt x="0" y="1615441"/>
                </a:lnTo>
                <a:lnTo>
                  <a:pt x="0" y="221247"/>
                </a:lnTo>
                <a:cubicBezTo>
                  <a:pt x="0" y="99056"/>
                  <a:pt x="99056" y="0"/>
                  <a:pt x="221247" y="0"/>
                </a:cubicBezTo>
                <a:close/>
              </a:path>
            </a:pathLst>
          </a:custGeom>
          <a:solidFill>
            <a:srgbClr val="66C8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a typeface="微软雅黑" panose="020B0503020204020204" pitchFamily="34" charset="-122"/>
            </a:endParaRPr>
          </a:p>
        </p:txBody>
      </p:sp>
      <p:sp>
        <p:nvSpPr>
          <p:cNvPr id="7" name="MH_Other_2"/>
          <p:cNvSpPr/>
          <p:nvPr>
            <p:custDataLst>
              <p:tags r:id="rId2"/>
            </p:custDataLst>
          </p:nvPr>
        </p:nvSpPr>
        <p:spPr>
          <a:xfrm>
            <a:off x="4656138" y="1966938"/>
            <a:ext cx="942975" cy="2994025"/>
          </a:xfrm>
          <a:custGeom>
            <a:avLst/>
            <a:gdLst>
              <a:gd name="connsiteX0" fmla="*/ 221247 w 863600"/>
              <a:gd name="connsiteY0" fmla="*/ 0 h 2741461"/>
              <a:gd name="connsiteX1" fmla="*/ 863600 w 863600"/>
              <a:gd name="connsiteY1" fmla="*/ 1 h 2741461"/>
              <a:gd name="connsiteX2" fmla="*/ 863600 w 863600"/>
              <a:gd name="connsiteY2" fmla="*/ 140965 h 2741461"/>
              <a:gd name="connsiteX3" fmla="*/ 221247 w 863600"/>
              <a:gd name="connsiteY3" fmla="*/ 140965 h 2741461"/>
              <a:gd name="connsiteX4" fmla="*/ 140965 w 863600"/>
              <a:gd name="connsiteY4" fmla="*/ 221247 h 2741461"/>
              <a:gd name="connsiteX5" fmla="*/ 140965 w 863600"/>
              <a:gd name="connsiteY5" fmla="*/ 1013461 h 2741461"/>
              <a:gd name="connsiteX6" fmla="*/ 140965 w 863600"/>
              <a:gd name="connsiteY6" fmla="*/ 1013461 h 2741461"/>
              <a:gd name="connsiteX7" fmla="*/ 140965 w 863600"/>
              <a:gd name="connsiteY7" fmla="*/ 2741461 h 2741461"/>
              <a:gd name="connsiteX8" fmla="*/ 1 w 863600"/>
              <a:gd name="connsiteY8" fmla="*/ 2741461 h 2741461"/>
              <a:gd name="connsiteX9" fmla="*/ 0 w 863600"/>
              <a:gd name="connsiteY9" fmla="*/ 1615441 h 2741461"/>
              <a:gd name="connsiteX10" fmla="*/ 0 w 863600"/>
              <a:gd name="connsiteY10" fmla="*/ 1615441 h 2741461"/>
              <a:gd name="connsiteX11" fmla="*/ 0 w 863600"/>
              <a:gd name="connsiteY11" fmla="*/ 1013461 h 2741461"/>
              <a:gd name="connsiteX12" fmla="*/ 0 w 863600"/>
              <a:gd name="connsiteY12" fmla="*/ 221247 h 2741461"/>
              <a:gd name="connsiteX13" fmla="*/ 221247 w 863600"/>
              <a:gd name="connsiteY13" fmla="*/ 0 h 274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3600" h="2741461">
                <a:moveTo>
                  <a:pt x="221247" y="0"/>
                </a:moveTo>
                <a:lnTo>
                  <a:pt x="863600" y="1"/>
                </a:lnTo>
                <a:lnTo>
                  <a:pt x="863600" y="140965"/>
                </a:lnTo>
                <a:lnTo>
                  <a:pt x="221247" y="140965"/>
                </a:lnTo>
                <a:cubicBezTo>
                  <a:pt x="176908" y="140965"/>
                  <a:pt x="140965" y="176908"/>
                  <a:pt x="140965" y="221247"/>
                </a:cubicBezTo>
                <a:lnTo>
                  <a:pt x="140965" y="1013461"/>
                </a:lnTo>
                <a:lnTo>
                  <a:pt x="140965" y="1013461"/>
                </a:lnTo>
                <a:lnTo>
                  <a:pt x="140965" y="2741461"/>
                </a:lnTo>
                <a:lnTo>
                  <a:pt x="1" y="2741461"/>
                </a:lnTo>
                <a:lnTo>
                  <a:pt x="0" y="1615441"/>
                </a:lnTo>
                <a:lnTo>
                  <a:pt x="0" y="1615441"/>
                </a:lnTo>
                <a:lnTo>
                  <a:pt x="0" y="1013461"/>
                </a:lnTo>
                <a:lnTo>
                  <a:pt x="0" y="221247"/>
                </a:lnTo>
                <a:cubicBezTo>
                  <a:pt x="0" y="99056"/>
                  <a:pt x="99056" y="0"/>
                  <a:pt x="221247" y="0"/>
                </a:cubicBezTo>
                <a:close/>
              </a:path>
            </a:pathLst>
          </a:custGeom>
          <a:solidFill>
            <a:srgbClr val="66C8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a typeface="微软雅黑" panose="020B0503020204020204" pitchFamily="34" charset="-122"/>
            </a:endParaRPr>
          </a:p>
        </p:txBody>
      </p:sp>
      <p:sp>
        <p:nvSpPr>
          <p:cNvPr id="8" name="MH_Other_3"/>
          <p:cNvSpPr/>
          <p:nvPr>
            <p:custDataLst>
              <p:tags r:id="rId3"/>
            </p:custDataLst>
          </p:nvPr>
        </p:nvSpPr>
        <p:spPr>
          <a:xfrm flipH="1">
            <a:off x="3219450" y="4144988"/>
            <a:ext cx="942975" cy="815975"/>
          </a:xfrm>
          <a:custGeom>
            <a:avLst/>
            <a:gdLst>
              <a:gd name="connsiteX0" fmla="*/ 221247 w 863600"/>
              <a:gd name="connsiteY0" fmla="*/ 0 h 746809"/>
              <a:gd name="connsiteX1" fmla="*/ 0 w 863600"/>
              <a:gd name="connsiteY1" fmla="*/ 221247 h 746809"/>
              <a:gd name="connsiteX2" fmla="*/ 0 w 863600"/>
              <a:gd name="connsiteY2" fmla="*/ 746809 h 746809"/>
              <a:gd name="connsiteX3" fmla="*/ 140965 w 863600"/>
              <a:gd name="connsiteY3" fmla="*/ 746809 h 746809"/>
              <a:gd name="connsiteX4" fmla="*/ 140965 w 863600"/>
              <a:gd name="connsiteY4" fmla="*/ 221247 h 746809"/>
              <a:gd name="connsiteX5" fmla="*/ 221247 w 863600"/>
              <a:gd name="connsiteY5" fmla="*/ 140965 h 746809"/>
              <a:gd name="connsiteX6" fmla="*/ 863600 w 863600"/>
              <a:gd name="connsiteY6" fmla="*/ 140965 h 746809"/>
              <a:gd name="connsiteX7" fmla="*/ 863600 w 863600"/>
              <a:gd name="connsiteY7" fmla="*/ 1 h 746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600" h="746809">
                <a:moveTo>
                  <a:pt x="221247" y="0"/>
                </a:moveTo>
                <a:cubicBezTo>
                  <a:pt x="99056" y="0"/>
                  <a:pt x="0" y="99056"/>
                  <a:pt x="0" y="221247"/>
                </a:cubicBezTo>
                <a:lnTo>
                  <a:pt x="0" y="746809"/>
                </a:lnTo>
                <a:lnTo>
                  <a:pt x="140965" y="746809"/>
                </a:lnTo>
                <a:lnTo>
                  <a:pt x="140965" y="221247"/>
                </a:lnTo>
                <a:cubicBezTo>
                  <a:pt x="140965" y="176908"/>
                  <a:pt x="176908" y="140965"/>
                  <a:pt x="221247" y="140965"/>
                </a:cubicBezTo>
                <a:lnTo>
                  <a:pt x="863600" y="140965"/>
                </a:lnTo>
                <a:lnTo>
                  <a:pt x="863600" y="1"/>
                </a:lnTo>
                <a:close/>
              </a:path>
            </a:pathLst>
          </a:custGeom>
          <a:solidFill>
            <a:srgbClr val="66C8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a typeface="微软雅黑" panose="020B0503020204020204" pitchFamily="34" charset="-122"/>
            </a:endParaRPr>
          </a:p>
        </p:txBody>
      </p:sp>
      <p:sp>
        <p:nvSpPr>
          <p:cNvPr id="9" name="MH_Other_4"/>
          <p:cNvSpPr/>
          <p:nvPr>
            <p:custDataLst>
              <p:tags r:id="rId4"/>
            </p:custDataLst>
          </p:nvPr>
        </p:nvSpPr>
        <p:spPr>
          <a:xfrm flipH="1">
            <a:off x="3554413" y="2967063"/>
            <a:ext cx="942975" cy="1993900"/>
          </a:xfrm>
          <a:custGeom>
            <a:avLst/>
            <a:gdLst>
              <a:gd name="connsiteX0" fmla="*/ 221247 w 863600"/>
              <a:gd name="connsiteY0" fmla="*/ 0 h 1825043"/>
              <a:gd name="connsiteX1" fmla="*/ 0 w 863600"/>
              <a:gd name="connsiteY1" fmla="*/ 221247 h 1825043"/>
              <a:gd name="connsiteX2" fmla="*/ 0 w 863600"/>
              <a:gd name="connsiteY2" fmla="*/ 1013461 h 1825043"/>
              <a:gd name="connsiteX3" fmla="*/ 0 w 863600"/>
              <a:gd name="connsiteY3" fmla="*/ 1615441 h 1825043"/>
              <a:gd name="connsiteX4" fmla="*/ 0 w 863600"/>
              <a:gd name="connsiteY4" fmla="*/ 1825043 h 1825043"/>
              <a:gd name="connsiteX5" fmla="*/ 140965 w 863600"/>
              <a:gd name="connsiteY5" fmla="*/ 1825043 h 1825043"/>
              <a:gd name="connsiteX6" fmla="*/ 140965 w 863600"/>
              <a:gd name="connsiteY6" fmla="*/ 1013461 h 1825043"/>
              <a:gd name="connsiteX7" fmla="*/ 140965 w 863600"/>
              <a:gd name="connsiteY7" fmla="*/ 221247 h 1825043"/>
              <a:gd name="connsiteX8" fmla="*/ 221247 w 863600"/>
              <a:gd name="connsiteY8" fmla="*/ 140965 h 1825043"/>
              <a:gd name="connsiteX9" fmla="*/ 863600 w 863600"/>
              <a:gd name="connsiteY9" fmla="*/ 140965 h 1825043"/>
              <a:gd name="connsiteX10" fmla="*/ 863600 w 863600"/>
              <a:gd name="connsiteY10" fmla="*/ 1 h 182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3600" h="1825043">
                <a:moveTo>
                  <a:pt x="221247" y="0"/>
                </a:moveTo>
                <a:cubicBezTo>
                  <a:pt x="99056" y="0"/>
                  <a:pt x="0" y="99056"/>
                  <a:pt x="0" y="221247"/>
                </a:cubicBezTo>
                <a:lnTo>
                  <a:pt x="0" y="1013461"/>
                </a:lnTo>
                <a:lnTo>
                  <a:pt x="0" y="1615441"/>
                </a:lnTo>
                <a:lnTo>
                  <a:pt x="0" y="1825043"/>
                </a:lnTo>
                <a:lnTo>
                  <a:pt x="140965" y="1825043"/>
                </a:lnTo>
                <a:lnTo>
                  <a:pt x="140965" y="1013461"/>
                </a:lnTo>
                <a:lnTo>
                  <a:pt x="140965" y="221247"/>
                </a:lnTo>
                <a:cubicBezTo>
                  <a:pt x="140965" y="176908"/>
                  <a:pt x="176908" y="140965"/>
                  <a:pt x="221247" y="140965"/>
                </a:cubicBezTo>
                <a:lnTo>
                  <a:pt x="863600" y="140965"/>
                </a:lnTo>
                <a:lnTo>
                  <a:pt x="863600" y="1"/>
                </a:lnTo>
                <a:close/>
              </a:path>
            </a:pathLst>
          </a:custGeom>
          <a:solidFill>
            <a:srgbClr val="66C8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a typeface="微软雅黑" panose="020B0503020204020204" pitchFamily="34" charset="-122"/>
            </a:endParaRPr>
          </a:p>
        </p:txBody>
      </p:sp>
      <p:sp>
        <p:nvSpPr>
          <p:cNvPr id="10" name="MH_Other_5"/>
          <p:cNvSpPr/>
          <p:nvPr>
            <p:custDataLst>
              <p:tags r:id="rId5"/>
            </p:custDataLst>
          </p:nvPr>
        </p:nvSpPr>
        <p:spPr>
          <a:xfrm>
            <a:off x="5900738" y="3011513"/>
            <a:ext cx="528637" cy="528637"/>
          </a:xfrm>
          <a:prstGeom prst="ellipse">
            <a:avLst/>
          </a:prstGeom>
          <a:solidFill>
            <a:srgbClr val="F4C01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a:solidFill>
                  <a:srgbClr val="FFFFFF"/>
                </a:solidFill>
                <a:ea typeface="微软雅黑" panose="020B0503020204020204" pitchFamily="34" charset="-122"/>
              </a:rPr>
              <a:t>B</a:t>
            </a:r>
            <a:endParaRPr lang="zh-CN" altLang="en-US" sz="2000" dirty="0">
              <a:solidFill>
                <a:srgbClr val="FFFFFF"/>
              </a:solidFill>
              <a:ea typeface="微软雅黑" panose="020B0503020204020204" pitchFamily="34" charset="-122"/>
            </a:endParaRPr>
          </a:p>
        </p:txBody>
      </p:sp>
      <p:sp>
        <p:nvSpPr>
          <p:cNvPr id="11" name="MH_Other_6"/>
          <p:cNvSpPr/>
          <p:nvPr>
            <p:custDataLst>
              <p:tags r:id="rId6"/>
            </p:custDataLst>
          </p:nvPr>
        </p:nvSpPr>
        <p:spPr>
          <a:xfrm>
            <a:off x="5565775" y="1781200"/>
            <a:ext cx="528638" cy="527050"/>
          </a:xfrm>
          <a:prstGeom prst="ellipse">
            <a:avLst/>
          </a:prstGeom>
          <a:solidFill>
            <a:srgbClr val="F4C01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a:solidFill>
                  <a:srgbClr val="FFFFFF"/>
                </a:solidFill>
                <a:ea typeface="微软雅黑" panose="020B0503020204020204" pitchFamily="34" charset="-122"/>
              </a:rPr>
              <a:t>D</a:t>
            </a:r>
            <a:endParaRPr lang="zh-CN" altLang="en-US" sz="2000" dirty="0">
              <a:solidFill>
                <a:srgbClr val="FFFFFF"/>
              </a:solidFill>
              <a:ea typeface="微软雅黑" panose="020B0503020204020204" pitchFamily="34" charset="-122"/>
            </a:endParaRPr>
          </a:p>
        </p:txBody>
      </p:sp>
      <p:sp>
        <p:nvSpPr>
          <p:cNvPr id="12" name="MH_Other_7"/>
          <p:cNvSpPr/>
          <p:nvPr>
            <p:custDataLst>
              <p:tags r:id="rId7"/>
            </p:custDataLst>
          </p:nvPr>
        </p:nvSpPr>
        <p:spPr>
          <a:xfrm flipH="1">
            <a:off x="2722563" y="3959250"/>
            <a:ext cx="528637" cy="528638"/>
          </a:xfrm>
          <a:prstGeom prst="ellipse">
            <a:avLst/>
          </a:prstGeom>
          <a:solidFill>
            <a:srgbClr val="F4C01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a:solidFill>
                  <a:srgbClr val="FFFFFF"/>
                </a:solidFill>
                <a:ea typeface="微软雅黑" panose="020B0503020204020204" pitchFamily="34" charset="-122"/>
              </a:rPr>
              <a:t>A</a:t>
            </a:r>
            <a:endParaRPr lang="zh-CN" altLang="en-US" sz="2000" dirty="0">
              <a:solidFill>
                <a:srgbClr val="FFFFFF"/>
              </a:solidFill>
              <a:ea typeface="微软雅黑" panose="020B0503020204020204" pitchFamily="34" charset="-122"/>
            </a:endParaRPr>
          </a:p>
        </p:txBody>
      </p:sp>
      <p:sp>
        <p:nvSpPr>
          <p:cNvPr id="13" name="MH_Other_8"/>
          <p:cNvSpPr/>
          <p:nvPr>
            <p:custDataLst>
              <p:tags r:id="rId8"/>
            </p:custDataLst>
          </p:nvPr>
        </p:nvSpPr>
        <p:spPr>
          <a:xfrm flipH="1">
            <a:off x="3059113" y="2781325"/>
            <a:ext cx="528637" cy="528638"/>
          </a:xfrm>
          <a:prstGeom prst="ellipse">
            <a:avLst/>
          </a:prstGeom>
          <a:solidFill>
            <a:srgbClr val="F4C01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a:solidFill>
                  <a:srgbClr val="FFFFFF"/>
                </a:solidFill>
                <a:ea typeface="微软雅黑" panose="020B0503020204020204" pitchFamily="34" charset="-122"/>
              </a:rPr>
              <a:t>C</a:t>
            </a:r>
            <a:endParaRPr lang="zh-CN" altLang="en-US" sz="2000" dirty="0">
              <a:solidFill>
                <a:srgbClr val="FFFFFF"/>
              </a:solidFill>
              <a:ea typeface="微软雅黑" panose="020B0503020204020204" pitchFamily="34" charset="-122"/>
            </a:endParaRPr>
          </a:p>
        </p:txBody>
      </p:sp>
      <p:sp>
        <p:nvSpPr>
          <p:cNvPr id="14" name="MH_Desc_1"/>
          <p:cNvSpPr txBox="1"/>
          <p:nvPr>
            <p:custDataLst>
              <p:tags r:id="rId9"/>
            </p:custDataLst>
          </p:nvPr>
        </p:nvSpPr>
        <p:spPr>
          <a:xfrm>
            <a:off x="1547664" y="4967313"/>
            <a:ext cx="6480719" cy="1195387"/>
          </a:xfrm>
          <a:prstGeom prst="rect">
            <a:avLst/>
          </a:prstGeom>
          <a:noFill/>
        </p:spPr>
        <p:txBody>
          <a:bodyPr lIns="72000" tIns="72000" rIns="72000" bIns="0">
            <a:normAutofit/>
          </a:bodyPr>
          <a:lstStyle/>
          <a:p>
            <a:pPr algn="just">
              <a:lnSpc>
                <a:spcPct val="130000"/>
              </a:lnSpc>
              <a:defRPr/>
            </a:pPr>
            <a:r>
              <a:rPr lang="zh-CN" altLang="zh-CN" dirty="0">
                <a:latin typeface="黑体" panose="02010609060101010101" pitchFamily="49" charset="-122"/>
                <a:ea typeface="黑体" panose="02010609060101010101" pitchFamily="49" charset="-122"/>
              </a:rPr>
              <a:t>因项目进行时间以及团队知识储备等因素限制，平台系统还有较多需要完善的地方，下一步拟从</a:t>
            </a:r>
            <a:r>
              <a:rPr lang="zh-CN" altLang="zh-CN" dirty="0" smtClean="0">
                <a:latin typeface="黑体" panose="02010609060101010101" pitchFamily="49" charset="-122"/>
                <a:ea typeface="黑体" panose="02010609060101010101" pitchFamily="49" charset="-122"/>
              </a:rPr>
              <a:t>以</a:t>
            </a:r>
            <a:r>
              <a:rPr lang="zh-CN" altLang="en-US" dirty="0" smtClean="0">
                <a:latin typeface="黑体" panose="02010609060101010101" pitchFamily="49" charset="-122"/>
                <a:ea typeface="黑体" panose="02010609060101010101" pitchFamily="49" charset="-122"/>
              </a:rPr>
              <a:t>上</a:t>
            </a:r>
            <a:r>
              <a:rPr lang="zh-CN" altLang="zh-CN" dirty="0" smtClean="0">
                <a:latin typeface="黑体" panose="02010609060101010101" pitchFamily="49" charset="-122"/>
                <a:ea typeface="黑体" panose="02010609060101010101" pitchFamily="49" charset="-122"/>
              </a:rPr>
              <a:t>几</a:t>
            </a:r>
            <a:r>
              <a:rPr lang="zh-CN" altLang="zh-CN" dirty="0">
                <a:latin typeface="黑体" panose="02010609060101010101" pitchFamily="49" charset="-122"/>
                <a:ea typeface="黑体" panose="02010609060101010101" pitchFamily="49" charset="-122"/>
              </a:rPr>
              <a:t>点提升“智慧教育共享推荐平台”</a:t>
            </a:r>
            <a:endParaRPr lang="zh-CN" altLang="en-US" dirty="0">
              <a:solidFill>
                <a:schemeClr val="tx1">
                  <a:lumMod val="50000"/>
                  <a:lumOff val="50000"/>
                </a:schemeClr>
              </a:solidFill>
              <a:latin typeface="黑体" panose="02010609060101010101" pitchFamily="49" charset="-122"/>
              <a:ea typeface="黑体" panose="02010609060101010101" pitchFamily="49" charset="-122"/>
            </a:endParaRPr>
          </a:p>
        </p:txBody>
      </p:sp>
      <p:cxnSp>
        <p:nvCxnSpPr>
          <p:cNvPr id="15" name="MH_Other_9"/>
          <p:cNvCxnSpPr/>
          <p:nvPr>
            <p:custDataLst>
              <p:tags r:id="rId10"/>
            </p:custDataLst>
          </p:nvPr>
        </p:nvCxnSpPr>
        <p:spPr>
          <a:xfrm flipV="1">
            <a:off x="1547664" y="4960963"/>
            <a:ext cx="6480719" cy="635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16" name="MH_SubTitle_3"/>
          <p:cNvSpPr txBox="1">
            <a:spLocks noChangeArrowheads="1"/>
          </p:cNvSpPr>
          <p:nvPr>
            <p:custDataLst>
              <p:tags r:id="rId11"/>
            </p:custDataLst>
          </p:nvPr>
        </p:nvSpPr>
        <p:spPr bwMode="auto">
          <a:xfrm>
            <a:off x="613569" y="2828081"/>
            <a:ext cx="240665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20000"/>
              </a:lnSpc>
            </a:pPr>
            <a:r>
              <a:rPr lang="zh-CN" altLang="zh-CN" dirty="0">
                <a:latin typeface="黑体" panose="02010609060101010101" pitchFamily="49" charset="-122"/>
                <a:ea typeface="黑体" panose="02010609060101010101" pitchFamily="49" charset="-122"/>
              </a:rPr>
              <a:t>建立教育资源知识树</a:t>
            </a:r>
            <a:endParaRPr lang="zh-CN" altLang="en-US" dirty="0">
              <a:latin typeface="黑体" panose="02010609060101010101" pitchFamily="49" charset="-122"/>
              <a:ea typeface="黑体" panose="02010609060101010101" pitchFamily="49" charset="-122"/>
            </a:endParaRPr>
          </a:p>
        </p:txBody>
      </p:sp>
      <p:sp>
        <p:nvSpPr>
          <p:cNvPr id="17" name="MH_SubTitle_1"/>
          <p:cNvSpPr txBox="1">
            <a:spLocks noChangeArrowheads="1"/>
          </p:cNvSpPr>
          <p:nvPr>
            <p:custDataLst>
              <p:tags r:id="rId12"/>
            </p:custDataLst>
          </p:nvPr>
        </p:nvSpPr>
        <p:spPr bwMode="auto">
          <a:xfrm>
            <a:off x="1747752" y="4011203"/>
            <a:ext cx="120667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dirty="0">
                <a:latin typeface="黑体" panose="02010609060101010101" pitchFamily="49" charset="-122"/>
                <a:ea typeface="黑体" panose="02010609060101010101" pitchFamily="49" charset="-122"/>
              </a:rPr>
              <a:t>UI</a:t>
            </a:r>
            <a:r>
              <a:rPr lang="zh-CN" altLang="zh-CN" dirty="0" smtClean="0">
                <a:latin typeface="黑体" panose="02010609060101010101" pitchFamily="49" charset="-122"/>
                <a:ea typeface="黑体" panose="02010609060101010101" pitchFamily="49" charset="-122"/>
              </a:rPr>
              <a:t>设计</a:t>
            </a:r>
            <a:endParaRPr lang="zh-CN" altLang="en-US" dirty="0">
              <a:latin typeface="黑体" panose="02010609060101010101" pitchFamily="49" charset="-122"/>
              <a:ea typeface="黑体" panose="02010609060101010101" pitchFamily="49" charset="-122"/>
            </a:endParaRPr>
          </a:p>
        </p:txBody>
      </p:sp>
      <p:sp>
        <p:nvSpPr>
          <p:cNvPr id="18" name="MH_SubTitle_4"/>
          <p:cNvSpPr txBox="1">
            <a:spLocks noChangeArrowheads="1"/>
          </p:cNvSpPr>
          <p:nvPr>
            <p:custDataLst>
              <p:tags r:id="rId13"/>
            </p:custDataLst>
          </p:nvPr>
        </p:nvSpPr>
        <p:spPr bwMode="auto">
          <a:xfrm>
            <a:off x="6165056" y="1639967"/>
            <a:ext cx="2583408"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zh-CN" altLang="zh-CN" dirty="0">
                <a:latin typeface="黑体" panose="02010609060101010101" pitchFamily="49" charset="-122"/>
                <a:ea typeface="黑体" panose="02010609060101010101" pitchFamily="49" charset="-122"/>
              </a:rPr>
              <a:t>针对用户行为，对用户进行刻画</a:t>
            </a:r>
            <a:endParaRPr lang="zh-CN" altLang="en-US" dirty="0">
              <a:latin typeface="黑体" panose="02010609060101010101" pitchFamily="49" charset="-122"/>
              <a:ea typeface="黑体" panose="02010609060101010101" pitchFamily="49" charset="-122"/>
            </a:endParaRPr>
          </a:p>
        </p:txBody>
      </p:sp>
      <p:sp>
        <p:nvSpPr>
          <p:cNvPr id="19" name="MH_SubTitle_2"/>
          <p:cNvSpPr txBox="1">
            <a:spLocks noChangeArrowheads="1"/>
          </p:cNvSpPr>
          <p:nvPr>
            <p:custDataLst>
              <p:tags r:id="rId14"/>
            </p:custDataLst>
          </p:nvPr>
        </p:nvSpPr>
        <p:spPr bwMode="auto">
          <a:xfrm>
            <a:off x="6545262" y="3057909"/>
            <a:ext cx="285127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zh-CN" altLang="zh-CN" dirty="0">
                <a:latin typeface="黑体" panose="02010609060101010101" pitchFamily="49" charset="-122"/>
                <a:ea typeface="黑体" panose="02010609060101010101" pitchFamily="49" charset="-122"/>
              </a:rPr>
              <a:t>引入专家评价</a:t>
            </a:r>
            <a:r>
              <a:rPr lang="zh-CN" altLang="zh-CN" dirty="0" smtClean="0">
                <a:latin typeface="黑体" panose="02010609060101010101" pitchFamily="49" charset="-122"/>
                <a:ea typeface="黑体" panose="02010609060101010101" pitchFamily="49" charset="-122"/>
              </a:rPr>
              <a:t>系统</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14805352"/>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37"/>
          <p:cNvGrpSpPr>
            <a:grpSpLocks/>
          </p:cNvGrpSpPr>
          <p:nvPr/>
        </p:nvGrpSpPr>
        <p:grpSpPr bwMode="auto">
          <a:xfrm>
            <a:off x="1484040" y="2067945"/>
            <a:ext cx="2833809" cy="646331"/>
            <a:chOff x="944675" y="2321360"/>
            <a:chExt cx="3484136" cy="831918"/>
          </a:xfrm>
        </p:grpSpPr>
        <p:sp>
          <p:nvSpPr>
            <p:cNvPr id="22" name="文本框 21"/>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2</a:t>
              </a:r>
              <a:endParaRPr lang="zh-CN" altLang="en-US" sz="3600" dirty="0">
                <a:solidFill>
                  <a:srgbClr val="0245CD"/>
                </a:solidFill>
                <a:latin typeface="方正北魏楷书简体" pitchFamily="65" charset="-122"/>
                <a:ea typeface="方正北魏楷书简体" pitchFamily="65" charset="-122"/>
              </a:endParaRPr>
            </a:p>
          </p:txBody>
        </p:sp>
        <p:cxnSp>
          <p:nvCxnSpPr>
            <p:cNvPr id="23" name="直接连接符 22"/>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52912" y="2395999"/>
              <a:ext cx="2875899" cy="673457"/>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产品需求分析</a:t>
              </a:r>
            </a:p>
          </p:txBody>
        </p:sp>
      </p:grpSp>
      <p:grpSp>
        <p:nvGrpSpPr>
          <p:cNvPr id="29" name="组合 37"/>
          <p:cNvGrpSpPr>
            <a:grpSpLocks/>
          </p:cNvGrpSpPr>
          <p:nvPr/>
        </p:nvGrpSpPr>
        <p:grpSpPr bwMode="auto">
          <a:xfrm>
            <a:off x="1484041" y="1493170"/>
            <a:ext cx="3911027" cy="646331"/>
            <a:chOff x="944675" y="2321360"/>
            <a:chExt cx="4808562" cy="831917"/>
          </a:xfrm>
        </p:grpSpPr>
        <p:sp>
          <p:nvSpPr>
            <p:cNvPr id="30" name="文本框 29"/>
            <p:cNvSpPr txBox="1"/>
            <p:nvPr/>
          </p:nvSpPr>
          <p:spPr>
            <a:xfrm>
              <a:off x="944675" y="2321360"/>
              <a:ext cx="502966" cy="831917"/>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1</a:t>
              </a:r>
              <a:endParaRPr lang="zh-CN" altLang="en-US" sz="3600" dirty="0">
                <a:solidFill>
                  <a:srgbClr val="0245CD"/>
                </a:solidFill>
                <a:latin typeface="方正北魏楷书简体" pitchFamily="65" charset="-122"/>
                <a:ea typeface="方正北魏楷书简体" pitchFamily="65" charset="-122"/>
              </a:endParaRPr>
            </a:p>
          </p:txBody>
        </p:sp>
        <p:cxnSp>
          <p:nvCxnSpPr>
            <p:cNvPr id="34" name="直接连接符 33"/>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552911" y="2395999"/>
              <a:ext cx="4200326" cy="673456"/>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产品设计背景及意义</a:t>
              </a:r>
            </a:p>
          </p:txBody>
        </p:sp>
      </p:grpSp>
      <p:grpSp>
        <p:nvGrpSpPr>
          <p:cNvPr id="41" name="组合 37"/>
          <p:cNvGrpSpPr>
            <a:grpSpLocks/>
          </p:cNvGrpSpPr>
          <p:nvPr/>
        </p:nvGrpSpPr>
        <p:grpSpPr bwMode="auto">
          <a:xfrm>
            <a:off x="1486614" y="2597433"/>
            <a:ext cx="2833809" cy="646331"/>
            <a:chOff x="944675" y="2321360"/>
            <a:chExt cx="3484139" cy="831918"/>
          </a:xfrm>
        </p:grpSpPr>
        <p:sp>
          <p:nvSpPr>
            <p:cNvPr id="42" name="文本框 41"/>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3</a:t>
              </a:r>
              <a:endParaRPr lang="zh-CN" altLang="en-US" sz="3600" dirty="0">
                <a:solidFill>
                  <a:srgbClr val="0245CD"/>
                </a:solidFill>
                <a:latin typeface="方正北魏楷书简体" pitchFamily="65" charset="-122"/>
                <a:ea typeface="方正北魏楷书简体" pitchFamily="65" charset="-122"/>
              </a:endParaRPr>
            </a:p>
          </p:txBody>
        </p:sp>
        <p:cxnSp>
          <p:nvCxnSpPr>
            <p:cNvPr id="43" name="直接连接符 42"/>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552912" y="2395999"/>
              <a:ext cx="2875902" cy="673457"/>
            </a:xfrm>
            <a:prstGeom prst="rect">
              <a:avLst/>
            </a:prstGeom>
            <a:noFill/>
          </p:spPr>
          <p:txBody>
            <a:bodyPr wrap="none">
              <a:spAutoFit/>
            </a:bodyPr>
            <a:lstStyle/>
            <a:p>
              <a:pPr>
                <a:defRPr/>
              </a:pPr>
              <a:r>
                <a:rPr lang="zh-CN" altLang="en-US" sz="2800" dirty="0" smtClean="0">
                  <a:solidFill>
                    <a:schemeClr val="tx2"/>
                  </a:solidFill>
                  <a:latin typeface="方正北魏楷书简体" pitchFamily="65" charset="-122"/>
                  <a:ea typeface="方正北魏楷书简体" pitchFamily="65" charset="-122"/>
                </a:rPr>
                <a:t>产品商业前景</a:t>
              </a:r>
              <a:endParaRPr lang="zh-CN" altLang="en-US" sz="2800" dirty="0">
                <a:solidFill>
                  <a:schemeClr val="tx2"/>
                </a:solidFill>
                <a:latin typeface="方正北魏楷书简体" pitchFamily="65" charset="-122"/>
                <a:ea typeface="方正北魏楷书简体" pitchFamily="65" charset="-122"/>
              </a:endParaRPr>
            </a:p>
          </p:txBody>
        </p:sp>
      </p:grpSp>
      <p:grpSp>
        <p:nvGrpSpPr>
          <p:cNvPr id="45" name="组合 37"/>
          <p:cNvGrpSpPr>
            <a:grpSpLocks/>
          </p:cNvGrpSpPr>
          <p:nvPr/>
        </p:nvGrpSpPr>
        <p:grpSpPr bwMode="auto">
          <a:xfrm>
            <a:off x="1486613" y="3217308"/>
            <a:ext cx="3192882" cy="646331"/>
            <a:chOff x="944675" y="2321360"/>
            <a:chExt cx="3925613" cy="831918"/>
          </a:xfrm>
        </p:grpSpPr>
        <p:sp>
          <p:nvSpPr>
            <p:cNvPr id="46" name="文本框 45"/>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4</a:t>
              </a:r>
              <a:endParaRPr lang="zh-CN" altLang="en-US" sz="3600" dirty="0">
                <a:solidFill>
                  <a:srgbClr val="0245CD"/>
                </a:solidFill>
                <a:latin typeface="方正北魏楷书简体" pitchFamily="65" charset="-122"/>
                <a:ea typeface="方正北魏楷书简体" pitchFamily="65" charset="-122"/>
              </a:endParaRPr>
            </a:p>
          </p:txBody>
        </p:sp>
        <p:cxnSp>
          <p:nvCxnSpPr>
            <p:cNvPr id="47" name="直接连接符 46"/>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552912" y="2395999"/>
              <a:ext cx="3317376" cy="673457"/>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产品设计与开发</a:t>
              </a:r>
            </a:p>
          </p:txBody>
        </p:sp>
      </p:grpSp>
      <p:grpSp>
        <p:nvGrpSpPr>
          <p:cNvPr id="49" name="组合 37"/>
          <p:cNvGrpSpPr>
            <a:grpSpLocks/>
          </p:cNvGrpSpPr>
          <p:nvPr/>
        </p:nvGrpSpPr>
        <p:grpSpPr bwMode="auto">
          <a:xfrm>
            <a:off x="1484040" y="3837183"/>
            <a:ext cx="3192882" cy="646331"/>
            <a:chOff x="944675" y="2321360"/>
            <a:chExt cx="3925615" cy="831918"/>
          </a:xfrm>
        </p:grpSpPr>
        <p:sp>
          <p:nvSpPr>
            <p:cNvPr id="50" name="文本框 49"/>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5</a:t>
              </a:r>
              <a:endParaRPr lang="zh-CN" altLang="en-US" sz="3600" dirty="0">
                <a:solidFill>
                  <a:srgbClr val="0245CD"/>
                </a:solidFill>
                <a:latin typeface="方正北魏楷书简体" pitchFamily="65" charset="-122"/>
                <a:ea typeface="方正北魏楷书简体" pitchFamily="65" charset="-122"/>
              </a:endParaRPr>
            </a:p>
          </p:txBody>
        </p:sp>
        <p:cxnSp>
          <p:nvCxnSpPr>
            <p:cNvPr id="51" name="直接连接符 50"/>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552912" y="2395999"/>
              <a:ext cx="3317378" cy="673457"/>
            </a:xfrm>
            <a:prstGeom prst="rect">
              <a:avLst/>
            </a:prstGeom>
            <a:noFill/>
          </p:spPr>
          <p:txBody>
            <a:bodyPr wrap="none">
              <a:spAutoFit/>
            </a:bodyPr>
            <a:lstStyle/>
            <a:p>
              <a:pPr>
                <a:defRPr/>
              </a:pPr>
              <a:r>
                <a:rPr lang="zh-CN" altLang="en-US" sz="2800" dirty="0">
                  <a:latin typeface="方正北魏楷书简体" pitchFamily="65" charset="-122"/>
                  <a:ea typeface="方正北魏楷书简体" pitchFamily="65" charset="-122"/>
                </a:rPr>
                <a:t>项目成员及分工</a:t>
              </a:r>
            </a:p>
          </p:txBody>
        </p:sp>
      </p:grpSp>
      <p:grpSp>
        <p:nvGrpSpPr>
          <p:cNvPr id="53" name="组合 37"/>
          <p:cNvGrpSpPr>
            <a:grpSpLocks/>
          </p:cNvGrpSpPr>
          <p:nvPr/>
        </p:nvGrpSpPr>
        <p:grpSpPr bwMode="auto">
          <a:xfrm>
            <a:off x="1488736" y="4457058"/>
            <a:ext cx="2474738" cy="646331"/>
            <a:chOff x="944675" y="2321360"/>
            <a:chExt cx="3042661" cy="831918"/>
          </a:xfrm>
        </p:grpSpPr>
        <p:sp>
          <p:nvSpPr>
            <p:cNvPr id="54" name="文本框 53"/>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6</a:t>
              </a:r>
              <a:endParaRPr lang="zh-CN" altLang="en-US" sz="3600" dirty="0">
                <a:solidFill>
                  <a:srgbClr val="0245CD"/>
                </a:solidFill>
                <a:latin typeface="方正北魏楷书简体" pitchFamily="65" charset="-122"/>
                <a:ea typeface="方正北魏楷书简体" pitchFamily="65" charset="-122"/>
              </a:endParaRPr>
            </a:p>
          </p:txBody>
        </p:sp>
        <p:cxnSp>
          <p:nvCxnSpPr>
            <p:cNvPr id="55" name="直接连接符 54"/>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1552914" y="2395999"/>
              <a:ext cx="2434422" cy="673457"/>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总结与展望</a:t>
              </a:r>
            </a:p>
          </p:txBody>
        </p:sp>
      </p:grpSp>
      <p:grpSp>
        <p:nvGrpSpPr>
          <p:cNvPr id="57" name="组合 37"/>
          <p:cNvGrpSpPr>
            <a:grpSpLocks/>
          </p:cNvGrpSpPr>
          <p:nvPr/>
        </p:nvGrpSpPr>
        <p:grpSpPr bwMode="auto">
          <a:xfrm>
            <a:off x="1484039" y="5021096"/>
            <a:ext cx="2115666" cy="646331"/>
            <a:chOff x="944675" y="2321360"/>
            <a:chExt cx="2601187" cy="831918"/>
          </a:xfrm>
        </p:grpSpPr>
        <p:sp>
          <p:nvSpPr>
            <p:cNvPr id="58" name="文本框 57"/>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7</a:t>
              </a:r>
              <a:endParaRPr lang="zh-CN" altLang="en-US" sz="3600" dirty="0">
                <a:solidFill>
                  <a:srgbClr val="0245CD"/>
                </a:solidFill>
                <a:latin typeface="方正北魏楷书简体" pitchFamily="65" charset="-122"/>
                <a:ea typeface="方正北魏楷书简体" pitchFamily="65" charset="-122"/>
              </a:endParaRPr>
            </a:p>
          </p:txBody>
        </p:sp>
        <p:cxnSp>
          <p:nvCxnSpPr>
            <p:cNvPr id="59" name="直接连接符 58"/>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1552914" y="2395999"/>
              <a:ext cx="1992948" cy="673457"/>
            </a:xfrm>
            <a:prstGeom prst="rect">
              <a:avLst/>
            </a:prstGeom>
            <a:noFill/>
          </p:spPr>
          <p:txBody>
            <a:bodyPr wrap="none">
              <a:spAutoFit/>
            </a:bodyPr>
            <a:lstStyle/>
            <a:p>
              <a:pPr eaLnBrk="1" hangingPunct="1">
                <a:defRPr/>
              </a:pPr>
              <a:r>
                <a:rPr lang="zh-CN" altLang="en-US" sz="2800" dirty="0" smtClean="0">
                  <a:solidFill>
                    <a:srgbClr val="FF0000"/>
                  </a:solidFill>
                  <a:latin typeface="方正北魏楷书简体" pitchFamily="65" charset="-122"/>
                  <a:ea typeface="方正北魏楷书简体" pitchFamily="65" charset="-122"/>
                </a:rPr>
                <a:t>产品展示</a:t>
              </a:r>
              <a:endParaRPr lang="zh-CN" altLang="en-US" sz="2800" dirty="0">
                <a:solidFill>
                  <a:srgbClr val="FF0000"/>
                </a:solidFill>
                <a:latin typeface="方正北魏楷书简体" pitchFamily="65" charset="-122"/>
                <a:ea typeface="方正北魏楷书简体" pitchFamily="65" charset="-122"/>
              </a:endParaRPr>
            </a:p>
          </p:txBody>
        </p:sp>
      </p:grpSp>
      <p:sp>
        <p:nvSpPr>
          <p:cNvPr id="63" name="Shape 103"/>
          <p:cNvSpPr/>
          <p:nvPr/>
        </p:nvSpPr>
        <p:spPr>
          <a:xfrm>
            <a:off x="7092280" y="912192"/>
            <a:ext cx="947523" cy="1477202"/>
          </a:xfrm>
          <a:prstGeom prst="rect">
            <a:avLst/>
          </a:prstGeom>
          <a:ln w="76200">
            <a:solidFill>
              <a:srgbClr val="4285F7"/>
            </a:solidFill>
            <a:miter/>
          </a:ln>
        </p:spPr>
        <p:txBody>
          <a:bodyPr lIns="45719" rIns="45719" anchor="ctr"/>
          <a:lstStyle/>
          <a:p>
            <a:pPr algn="ctr">
              <a:defRPr>
                <a:solidFill>
                  <a:srgbClr val="FFFFFF"/>
                </a:solidFill>
              </a:defRPr>
            </a:pPr>
            <a:endParaRPr/>
          </a:p>
        </p:txBody>
      </p:sp>
      <p:sp>
        <p:nvSpPr>
          <p:cNvPr id="64" name="Shape 104"/>
          <p:cNvSpPr/>
          <p:nvPr/>
        </p:nvSpPr>
        <p:spPr>
          <a:xfrm>
            <a:off x="7932607" y="1076091"/>
            <a:ext cx="482384" cy="1163517"/>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65" name="Shape 105"/>
          <p:cNvSpPr/>
          <p:nvPr/>
        </p:nvSpPr>
        <p:spPr>
          <a:xfrm>
            <a:off x="7314165" y="1088362"/>
            <a:ext cx="1100828" cy="624841"/>
          </a:xfrm>
          <a:prstGeom prst="rect">
            <a:avLst/>
          </a:prstGeom>
          <a:ln w="12700">
            <a:miter lim="400000"/>
          </a:ln>
        </p:spPr>
        <p:txBody>
          <a:bodyPr lIns="45719" rIns="45719" anchor="ctr">
            <a:spAutoFit/>
          </a:bodyPr>
          <a:lstStyle>
            <a:lvl1pPr>
              <a:defRPr sz="32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dirty="0" err="1"/>
              <a:t>目录</a:t>
            </a:r>
            <a:endParaRPr dirty="0"/>
          </a:p>
        </p:txBody>
      </p:sp>
      <p:sp>
        <p:nvSpPr>
          <p:cNvPr id="66" name="Shape 106"/>
          <p:cNvSpPr/>
          <p:nvPr/>
        </p:nvSpPr>
        <p:spPr>
          <a:xfrm>
            <a:off x="7428450" y="1740454"/>
            <a:ext cx="1100828" cy="26983"/>
          </a:xfrm>
          <a:prstGeom prst="rect">
            <a:avLst/>
          </a:prstGeom>
          <a:solidFill>
            <a:srgbClr val="4285F7"/>
          </a:solidFill>
          <a:ln w="12700">
            <a:miter lim="400000"/>
          </a:ln>
        </p:spPr>
        <p:txBody>
          <a:bodyPr lIns="45719" rIns="45719" anchor="ctr"/>
          <a:lstStyle/>
          <a:p>
            <a:pPr algn="ctr"/>
            <a:endParaRPr/>
          </a:p>
        </p:txBody>
      </p:sp>
      <p:sp>
        <p:nvSpPr>
          <p:cNvPr id="67" name="Shape 107"/>
          <p:cNvSpPr/>
          <p:nvPr/>
        </p:nvSpPr>
        <p:spPr>
          <a:xfrm>
            <a:off x="7384129" y="1794688"/>
            <a:ext cx="1189470" cy="350662"/>
          </a:xfrm>
          <a:prstGeom prst="rect">
            <a:avLst/>
          </a:prstGeom>
          <a:ln w="12700">
            <a:miter lim="400000"/>
          </a:ln>
        </p:spPr>
        <p:txBody>
          <a:bodyPr lIns="45719" rIns="45719">
            <a:spAutoFit/>
          </a:bodyPr>
          <a:lstStyle>
            <a:lvl1pPr>
              <a:lnSpc>
                <a:spcPct val="130000"/>
              </a:lnSpc>
              <a:defRPr>
                <a:solidFill>
                  <a:srgbClr val="4285F7"/>
                </a:solidFill>
                <a:latin typeface="Arial" panose="020B0604020202020204"/>
                <a:ea typeface="Arial" panose="020B0604020202020204"/>
                <a:cs typeface="Arial" panose="020B0604020202020204"/>
                <a:sym typeface="Arial" panose="020B0604020202020204"/>
              </a:defRPr>
            </a:lvl1pPr>
          </a:lstStyle>
          <a:p>
            <a:r>
              <a:rPr dirty="0"/>
              <a:t>Directory</a:t>
            </a:r>
          </a:p>
        </p:txBody>
      </p:sp>
    </p:spTree>
    <p:extLst>
      <p:ext uri="{BB962C8B-B14F-4D97-AF65-F5344CB8AC3E}">
        <p14:creationId xmlns:p14="http://schemas.microsoft.com/office/powerpoint/2010/main" val="49396878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1000"/>
                                        <p:tgtEl>
                                          <p:spTgt spid="41"/>
                                        </p:tgtEl>
                                      </p:cBhvr>
                                    </p:animEffect>
                                    <p:anim calcmode="lin" valueType="num">
                                      <p:cBhvr>
                                        <p:cTn id="22" dur="1000" fill="hold"/>
                                        <p:tgtEl>
                                          <p:spTgt spid="41"/>
                                        </p:tgtEl>
                                        <p:attrNameLst>
                                          <p:attrName>ppt_x</p:attrName>
                                        </p:attrNameLst>
                                      </p:cBhvr>
                                      <p:tavLst>
                                        <p:tav tm="0">
                                          <p:val>
                                            <p:strVal val="#ppt_x"/>
                                          </p:val>
                                        </p:tav>
                                        <p:tav tm="100000">
                                          <p:val>
                                            <p:strVal val="#ppt_x"/>
                                          </p:val>
                                        </p:tav>
                                      </p:tavLst>
                                    </p:anim>
                                    <p:anim calcmode="lin" valueType="num">
                                      <p:cBhvr>
                                        <p:cTn id="2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1000"/>
                                        <p:tgtEl>
                                          <p:spTgt spid="45"/>
                                        </p:tgtEl>
                                      </p:cBhvr>
                                    </p:animEffect>
                                    <p:anim calcmode="lin" valueType="num">
                                      <p:cBhvr>
                                        <p:cTn id="29" dur="1000" fill="hold"/>
                                        <p:tgtEl>
                                          <p:spTgt spid="45"/>
                                        </p:tgtEl>
                                        <p:attrNameLst>
                                          <p:attrName>ppt_x</p:attrName>
                                        </p:attrNameLst>
                                      </p:cBhvr>
                                      <p:tavLst>
                                        <p:tav tm="0">
                                          <p:val>
                                            <p:strVal val="#ppt_x"/>
                                          </p:val>
                                        </p:tav>
                                        <p:tav tm="100000">
                                          <p:val>
                                            <p:strVal val="#ppt_x"/>
                                          </p:val>
                                        </p:tav>
                                      </p:tavLst>
                                    </p:anim>
                                    <p:anim calcmode="lin" valueType="num">
                                      <p:cBhvr>
                                        <p:cTn id="30"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1000"/>
                                        <p:tgtEl>
                                          <p:spTgt spid="49"/>
                                        </p:tgtEl>
                                      </p:cBhvr>
                                    </p:animEffect>
                                    <p:anim calcmode="lin" valueType="num">
                                      <p:cBhvr>
                                        <p:cTn id="36" dur="1000" fill="hold"/>
                                        <p:tgtEl>
                                          <p:spTgt spid="49"/>
                                        </p:tgtEl>
                                        <p:attrNameLst>
                                          <p:attrName>ppt_x</p:attrName>
                                        </p:attrNameLst>
                                      </p:cBhvr>
                                      <p:tavLst>
                                        <p:tav tm="0">
                                          <p:val>
                                            <p:strVal val="#ppt_x"/>
                                          </p:val>
                                        </p:tav>
                                        <p:tav tm="100000">
                                          <p:val>
                                            <p:strVal val="#ppt_x"/>
                                          </p:val>
                                        </p:tav>
                                      </p:tavLst>
                                    </p:anim>
                                    <p:anim calcmode="lin" valueType="num">
                                      <p:cBhvr>
                                        <p:cTn id="37"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1000"/>
                                        <p:tgtEl>
                                          <p:spTgt spid="53"/>
                                        </p:tgtEl>
                                      </p:cBhvr>
                                    </p:animEffect>
                                    <p:anim calcmode="lin" valueType="num">
                                      <p:cBhvr>
                                        <p:cTn id="43" dur="1000" fill="hold"/>
                                        <p:tgtEl>
                                          <p:spTgt spid="53"/>
                                        </p:tgtEl>
                                        <p:attrNameLst>
                                          <p:attrName>ppt_x</p:attrName>
                                        </p:attrNameLst>
                                      </p:cBhvr>
                                      <p:tavLst>
                                        <p:tav tm="0">
                                          <p:val>
                                            <p:strVal val="#ppt_x"/>
                                          </p:val>
                                        </p:tav>
                                        <p:tav tm="100000">
                                          <p:val>
                                            <p:strVal val="#ppt_x"/>
                                          </p:val>
                                        </p:tav>
                                      </p:tavLst>
                                    </p:anim>
                                    <p:anim calcmode="lin" valueType="num">
                                      <p:cBhvr>
                                        <p:cTn id="4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1000"/>
                                        <p:tgtEl>
                                          <p:spTgt spid="57"/>
                                        </p:tgtEl>
                                      </p:cBhvr>
                                    </p:animEffect>
                                    <p:anim calcmode="lin" valueType="num">
                                      <p:cBhvr>
                                        <p:cTn id="50" dur="1000" fill="hold"/>
                                        <p:tgtEl>
                                          <p:spTgt spid="57"/>
                                        </p:tgtEl>
                                        <p:attrNameLst>
                                          <p:attrName>ppt_x</p:attrName>
                                        </p:attrNameLst>
                                      </p:cBhvr>
                                      <p:tavLst>
                                        <p:tav tm="0">
                                          <p:val>
                                            <p:strVal val="#ppt_x"/>
                                          </p:val>
                                        </p:tav>
                                        <p:tav tm="100000">
                                          <p:val>
                                            <p:strVal val="#ppt_x"/>
                                          </p:val>
                                        </p:tav>
                                      </p:tavLst>
                                    </p:anim>
                                    <p:anim calcmode="lin" valueType="num">
                                      <p:cBhvr>
                                        <p:cTn id="51"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9"/>
          <p:cNvSpPr/>
          <p:nvPr/>
        </p:nvSpPr>
        <p:spPr>
          <a:xfrm>
            <a:off x="107504" y="620688"/>
            <a:ext cx="986542" cy="586741"/>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smtClean="0"/>
              <a:t>1</a:t>
            </a:r>
            <a:r>
              <a:rPr dirty="0" smtClean="0"/>
              <a:t>/</a:t>
            </a:r>
            <a:endParaRPr dirty="0"/>
          </a:p>
        </p:txBody>
      </p:sp>
      <p:sp>
        <p:nvSpPr>
          <p:cNvPr id="4" name="文本框 3"/>
          <p:cNvSpPr txBox="1"/>
          <p:nvPr/>
        </p:nvSpPr>
        <p:spPr>
          <a:xfrm>
            <a:off x="611560" y="692696"/>
            <a:ext cx="5112568" cy="523220"/>
          </a:xfrm>
          <a:prstGeom prst="rect">
            <a:avLst/>
          </a:prstGeom>
          <a:noFill/>
        </p:spPr>
        <p:txBody>
          <a:bodyPr wrap="square" rtlCol="0">
            <a:spAutoFit/>
          </a:bodyPr>
          <a:lstStyle/>
          <a:p>
            <a:pPr defTabSz="1218565"/>
            <a:r>
              <a:rPr lang="zh-CN" altLang="en-US"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产品</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展示</a:t>
            </a:r>
            <a:r>
              <a:rPr lang="en-US" altLang="zh-CN"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主要界面</a:t>
            </a:r>
            <a:r>
              <a:rPr lang="en-US" altLang="zh-CN"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登录页</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pic>
        <p:nvPicPr>
          <p:cNvPr id="5" name="Picture 5" descr="C:\Users\Administrator\Desktop\未标题-2-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044" y="3573016"/>
            <a:ext cx="1043941" cy="1066969"/>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484784"/>
            <a:ext cx="9188633" cy="4562898"/>
          </a:xfrm>
          <a:prstGeom prst="rect">
            <a:avLst/>
          </a:prstGeom>
        </p:spPr>
      </p:pic>
    </p:spTree>
    <p:extLst>
      <p:ext uri="{BB962C8B-B14F-4D97-AF65-F5344CB8AC3E}">
        <p14:creationId xmlns:p14="http://schemas.microsoft.com/office/powerpoint/2010/main" val="11832231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75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5085" y="1556792"/>
            <a:ext cx="9204273" cy="4466637"/>
          </a:xfrm>
          <a:prstGeom prst="rect">
            <a:avLst/>
          </a:prstGeom>
        </p:spPr>
      </p:pic>
      <p:sp>
        <p:nvSpPr>
          <p:cNvPr id="4" name="Shape 109"/>
          <p:cNvSpPr/>
          <p:nvPr/>
        </p:nvSpPr>
        <p:spPr>
          <a:xfrm>
            <a:off x="107504" y="620688"/>
            <a:ext cx="986542" cy="586741"/>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smtClean="0"/>
              <a:t>1</a:t>
            </a:r>
            <a:r>
              <a:rPr dirty="0" smtClean="0"/>
              <a:t>/</a:t>
            </a:r>
            <a:endParaRPr dirty="0"/>
          </a:p>
        </p:txBody>
      </p:sp>
      <p:sp>
        <p:nvSpPr>
          <p:cNvPr id="5" name="文本框 4"/>
          <p:cNvSpPr txBox="1"/>
          <p:nvPr/>
        </p:nvSpPr>
        <p:spPr>
          <a:xfrm>
            <a:off x="611560" y="692696"/>
            <a:ext cx="5112568" cy="523220"/>
          </a:xfrm>
          <a:prstGeom prst="rect">
            <a:avLst/>
          </a:prstGeom>
          <a:noFill/>
        </p:spPr>
        <p:txBody>
          <a:bodyPr wrap="square" rtlCol="0">
            <a:spAutoFit/>
          </a:bodyPr>
          <a:lstStyle/>
          <a:p>
            <a:pPr defTabSz="1218565"/>
            <a:r>
              <a:rPr lang="zh-CN" altLang="en-US"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产品</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展示</a:t>
            </a:r>
            <a:r>
              <a:rPr lang="en-US" altLang="zh-CN"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主要界面</a:t>
            </a:r>
            <a:r>
              <a:rPr lang="en-US" altLang="zh-CN"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登录页</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1580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9"/>
          <p:cNvSpPr/>
          <p:nvPr/>
        </p:nvSpPr>
        <p:spPr>
          <a:xfrm>
            <a:off x="107504" y="620688"/>
            <a:ext cx="986542" cy="586741"/>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smtClean="0"/>
              <a:t>1</a:t>
            </a:r>
            <a:r>
              <a:rPr dirty="0" smtClean="0"/>
              <a:t>/</a:t>
            </a:r>
            <a:endParaRPr dirty="0"/>
          </a:p>
        </p:txBody>
      </p:sp>
      <p:pic>
        <p:nvPicPr>
          <p:cNvPr id="5" name="Picture 5" descr="C:\Users\Administrator\Desktop\未标题-2-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044" y="3573016"/>
            <a:ext cx="1043941" cy="1066969"/>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2776"/>
            <a:ext cx="9144000" cy="4824536"/>
          </a:xfrm>
          <a:prstGeom prst="rect">
            <a:avLst/>
          </a:prstGeom>
        </p:spPr>
      </p:pic>
      <p:sp>
        <p:nvSpPr>
          <p:cNvPr id="7" name="文本框 6"/>
          <p:cNvSpPr txBox="1"/>
          <p:nvPr/>
        </p:nvSpPr>
        <p:spPr>
          <a:xfrm>
            <a:off x="611560" y="692696"/>
            <a:ext cx="4824536" cy="523220"/>
          </a:xfrm>
          <a:prstGeom prst="rect">
            <a:avLst/>
          </a:prstGeom>
          <a:noFill/>
        </p:spPr>
        <p:txBody>
          <a:bodyPr wrap="square" rtlCol="0">
            <a:spAutoFit/>
          </a:bodyPr>
          <a:lstStyle/>
          <a:p>
            <a:pPr defTabSz="1218565"/>
            <a:r>
              <a:rPr lang="zh-CN" altLang="en-US"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产品</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展示</a:t>
            </a:r>
            <a:r>
              <a:rPr lang="en-US" altLang="zh-CN"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主要界面</a:t>
            </a:r>
            <a:r>
              <a:rPr lang="en-US" altLang="zh-CN"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主页</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72110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75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9"/>
          <p:cNvSpPr/>
          <p:nvPr/>
        </p:nvSpPr>
        <p:spPr>
          <a:xfrm>
            <a:off x="107504" y="620688"/>
            <a:ext cx="986542" cy="586741"/>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smtClean="0"/>
              <a:t>1</a:t>
            </a:r>
            <a:r>
              <a:rPr dirty="0" smtClean="0"/>
              <a:t>/</a:t>
            </a:r>
            <a:endParaRPr dirty="0"/>
          </a:p>
        </p:txBody>
      </p:sp>
      <p:pic>
        <p:nvPicPr>
          <p:cNvPr id="5" name="Picture 5" descr="C:\Users\Administrator\Desktop\未标题-2-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044" y="3573016"/>
            <a:ext cx="1043941" cy="1066969"/>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611560" y="692696"/>
            <a:ext cx="6552728" cy="523220"/>
          </a:xfrm>
          <a:prstGeom prst="rect">
            <a:avLst/>
          </a:prstGeom>
          <a:noFill/>
        </p:spPr>
        <p:txBody>
          <a:bodyPr wrap="square" rtlCol="0">
            <a:spAutoFit/>
          </a:bodyPr>
          <a:lstStyle/>
          <a:p>
            <a:pPr defTabSz="1218565"/>
            <a:r>
              <a:rPr lang="zh-CN" altLang="en-US"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产品</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展示</a:t>
            </a:r>
            <a:r>
              <a:rPr lang="en-US" altLang="zh-CN"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主要界面</a:t>
            </a:r>
            <a:r>
              <a:rPr lang="en-US" altLang="zh-CN"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按照地图找资源</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6512" y="1306716"/>
            <a:ext cx="9180512" cy="5218628"/>
          </a:xfrm>
          <a:prstGeom prst="rect">
            <a:avLst/>
          </a:prstGeom>
        </p:spPr>
      </p:pic>
    </p:spTree>
    <p:extLst>
      <p:ext uri="{BB962C8B-B14F-4D97-AF65-F5344CB8AC3E}">
        <p14:creationId xmlns:p14="http://schemas.microsoft.com/office/powerpoint/2010/main" val="8561790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75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9"/>
          <p:cNvSpPr/>
          <p:nvPr/>
        </p:nvSpPr>
        <p:spPr>
          <a:xfrm>
            <a:off x="107504" y="620688"/>
            <a:ext cx="986542" cy="586741"/>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smtClean="0"/>
              <a:t>1.1</a:t>
            </a:r>
            <a:r>
              <a:rPr dirty="0" smtClean="0"/>
              <a:t>/</a:t>
            </a:r>
            <a:endParaRPr dirty="0"/>
          </a:p>
        </p:txBody>
      </p:sp>
      <p:sp>
        <p:nvSpPr>
          <p:cNvPr id="11" name="KSO_Shape"/>
          <p:cNvSpPr>
            <a:spLocks/>
          </p:cNvSpPr>
          <p:nvPr/>
        </p:nvSpPr>
        <p:spPr bwMode="auto">
          <a:xfrm>
            <a:off x="308433" y="2148928"/>
            <a:ext cx="1650878" cy="143810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2906" y="2207906"/>
            <a:ext cx="2016224" cy="1320147"/>
          </a:xfrm>
          <a:prstGeom prst="rect">
            <a:avLst/>
          </a:prstGeom>
        </p:spPr>
      </p:pic>
      <p:sp>
        <p:nvSpPr>
          <p:cNvPr id="6" name="矩形 5"/>
          <p:cNvSpPr/>
          <p:nvPr/>
        </p:nvSpPr>
        <p:spPr>
          <a:xfrm>
            <a:off x="14933" y="4003063"/>
            <a:ext cx="2520280" cy="1938992"/>
          </a:xfrm>
          <a:prstGeom prst="rect">
            <a:avLst/>
          </a:prstGeom>
        </p:spPr>
        <p:txBody>
          <a:bodyPr wrap="square">
            <a:spAutoFit/>
          </a:bodyPr>
          <a:lstStyle/>
          <a:p>
            <a:pPr marL="342900" indent="-342900">
              <a:buFont typeface="Wingdings" panose="05000000000000000000" pitchFamily="2" charset="2"/>
              <a:buChar char="ü"/>
            </a:pPr>
            <a:r>
              <a:rPr lang="zh-CN" altLang="zh-CN" sz="2000" dirty="0" smtClean="0">
                <a:latin typeface="黑体" panose="02010609060101010101" pitchFamily="49" charset="-122"/>
                <a:ea typeface="黑体" panose="02010609060101010101" pitchFamily="49" charset="-122"/>
                <a:cs typeface="Times New Roman" panose="02020603050405020304" pitchFamily="18" charset="0"/>
              </a:rPr>
              <a:t>网民人数超过</a:t>
            </a:r>
            <a:r>
              <a:rPr lang="zh-CN" altLang="zh-CN" sz="2000" dirty="0">
                <a:latin typeface="黑体" panose="02010609060101010101" pitchFamily="49" charset="-122"/>
                <a:ea typeface="黑体" panose="02010609060101010101" pitchFamily="49" charset="-122"/>
                <a:cs typeface="Times New Roman" panose="02020603050405020304" pitchFamily="18" charset="0"/>
              </a:rPr>
              <a:t>了</a:t>
            </a:r>
            <a:r>
              <a:rPr lang="en-US" altLang="zh-CN" sz="2000" dirty="0">
                <a:latin typeface="黑体" panose="02010609060101010101" pitchFamily="49" charset="-122"/>
                <a:ea typeface="黑体" panose="02010609060101010101" pitchFamily="49" charset="-122"/>
                <a:cs typeface="Times New Roman" panose="02020603050405020304" pitchFamily="18" charset="0"/>
              </a:rPr>
              <a:t>7</a:t>
            </a:r>
            <a:r>
              <a:rPr lang="zh-CN" altLang="zh-CN" sz="2000" dirty="0" smtClean="0">
                <a:latin typeface="黑体" panose="02010609060101010101" pitchFamily="49" charset="-122"/>
                <a:ea typeface="黑体" panose="02010609060101010101" pitchFamily="49" charset="-122"/>
                <a:cs typeface="Times New Roman" panose="02020603050405020304" pitchFamily="18" charset="0"/>
              </a:rPr>
              <a:t>亿</a:t>
            </a:r>
            <a:endParaRPr lang="en-US" altLang="zh-CN" sz="2000"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buFont typeface="Wingdings" panose="05000000000000000000" pitchFamily="2" charset="2"/>
              <a:buChar char="ü"/>
            </a:pPr>
            <a:r>
              <a:rPr lang="zh-CN" altLang="zh-CN" sz="2000" dirty="0" smtClean="0">
                <a:latin typeface="黑体" panose="02010609060101010101" pitchFamily="49" charset="-122"/>
                <a:ea typeface="黑体" panose="02010609060101010101" pitchFamily="49" charset="-122"/>
                <a:cs typeface="Times New Roman" panose="02020603050405020304" pitchFamily="18" charset="0"/>
              </a:rPr>
              <a:t>网民</a:t>
            </a:r>
            <a:r>
              <a:rPr lang="zh-CN" altLang="zh-CN" sz="2000" dirty="0">
                <a:latin typeface="黑体" panose="02010609060101010101" pitchFamily="49" charset="-122"/>
                <a:ea typeface="黑体" panose="02010609060101010101" pitchFamily="49" charset="-122"/>
                <a:cs typeface="Times New Roman" panose="02020603050405020304" pitchFamily="18" charset="0"/>
              </a:rPr>
              <a:t>数量最多的</a:t>
            </a:r>
            <a:r>
              <a:rPr lang="zh-CN" altLang="zh-CN" sz="2000" dirty="0" smtClean="0">
                <a:latin typeface="黑体" panose="02010609060101010101" pitchFamily="49" charset="-122"/>
                <a:ea typeface="黑体" panose="02010609060101010101" pitchFamily="49" charset="-122"/>
                <a:cs typeface="Times New Roman" panose="02020603050405020304" pitchFamily="18" charset="0"/>
              </a:rPr>
              <a:t>国家</a:t>
            </a:r>
            <a:endParaRPr lang="en-US" altLang="zh-CN" sz="2000"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buFont typeface="Wingdings" panose="05000000000000000000" pitchFamily="2" charset="2"/>
              <a:buChar char="ü"/>
            </a:pPr>
            <a:r>
              <a:rPr lang="zh-CN" altLang="zh-CN" sz="2000" dirty="0" smtClean="0">
                <a:latin typeface="黑体" panose="02010609060101010101" pitchFamily="49" charset="-122"/>
                <a:ea typeface="黑体" panose="02010609060101010101" pitchFamily="49" charset="-122"/>
                <a:cs typeface="Times New Roman" panose="02020603050405020304" pitchFamily="18" charset="0"/>
              </a:rPr>
              <a:t>互联网普及率</a:t>
            </a:r>
            <a:r>
              <a:rPr lang="en-US" altLang="zh-CN" sz="2000" dirty="0" smtClean="0">
                <a:latin typeface="黑体" panose="02010609060101010101" pitchFamily="49" charset="-122"/>
                <a:ea typeface="黑体" panose="02010609060101010101" pitchFamily="49" charset="-122"/>
                <a:cs typeface="Times New Roman" panose="02020603050405020304" pitchFamily="18" charset="0"/>
              </a:rPr>
              <a:t>53.2</a:t>
            </a:r>
            <a:r>
              <a:rPr lang="en-US" altLang="zh-CN" sz="2000" dirty="0">
                <a:latin typeface="黑体" panose="02010609060101010101" pitchFamily="49" charset="-122"/>
                <a:ea typeface="黑体" panose="02010609060101010101" pitchFamily="49" charset="-122"/>
                <a:cs typeface="Times New Roman" panose="02020603050405020304" pitchFamily="18" charset="0"/>
              </a:rPr>
              <a:t>%</a:t>
            </a:r>
            <a:endParaRPr lang="zh-CN" altLang="en-US" sz="2000" dirty="0">
              <a:latin typeface="黑体" panose="02010609060101010101" pitchFamily="49" charset="-122"/>
              <a:ea typeface="黑体" panose="02010609060101010101" pitchFamily="49" charset="-122"/>
            </a:endParaRPr>
          </a:p>
        </p:txBody>
      </p:sp>
      <p:sp>
        <p:nvSpPr>
          <p:cNvPr id="13" name="矩形 12"/>
          <p:cNvSpPr/>
          <p:nvPr/>
        </p:nvSpPr>
        <p:spPr>
          <a:xfrm>
            <a:off x="3013724" y="4003063"/>
            <a:ext cx="2566388" cy="1631216"/>
          </a:xfrm>
          <a:prstGeom prst="rect">
            <a:avLst/>
          </a:prstGeom>
        </p:spPr>
        <p:txBody>
          <a:bodyPr wrap="square">
            <a:spAutoFit/>
          </a:bodyPr>
          <a:lstStyle/>
          <a:p>
            <a:pPr marL="342900" indent="-342900">
              <a:buFont typeface="Wingdings" panose="05000000000000000000" pitchFamily="2" charset="2"/>
              <a:buChar char="u"/>
            </a:pPr>
            <a:r>
              <a:rPr lang="zh-CN" altLang="zh-CN" sz="2000" dirty="0" smtClean="0">
                <a:latin typeface="黑体" panose="02010609060101010101" pitchFamily="49" charset="-122"/>
                <a:ea typeface="黑体" panose="02010609060101010101" pitchFamily="49" charset="-122"/>
                <a:cs typeface="Times New Roman" panose="02020603050405020304" pitchFamily="18" charset="0"/>
              </a:rPr>
              <a:t>突破时间</a:t>
            </a:r>
            <a:r>
              <a:rPr lang="zh-CN" altLang="zh-CN" sz="2000" dirty="0">
                <a:latin typeface="黑体" panose="02010609060101010101" pitchFamily="49" charset="-122"/>
                <a:ea typeface="黑体" panose="02010609060101010101" pitchFamily="49" charset="-122"/>
                <a:cs typeface="Times New Roman" panose="02020603050405020304" pitchFamily="18" charset="0"/>
              </a:rPr>
              <a:t>和空间的</a:t>
            </a:r>
            <a:r>
              <a:rPr lang="zh-CN" altLang="zh-CN" sz="2000" dirty="0" smtClean="0">
                <a:latin typeface="黑体" panose="02010609060101010101" pitchFamily="49" charset="-122"/>
                <a:ea typeface="黑体" panose="02010609060101010101" pitchFamily="49" charset="-122"/>
                <a:cs typeface="Times New Roman" panose="02020603050405020304" pitchFamily="18" charset="0"/>
              </a:rPr>
              <a:t>限制</a:t>
            </a:r>
            <a:endParaRPr lang="en-US" altLang="zh-CN" sz="2000"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buFont typeface="Wingdings" panose="05000000000000000000" pitchFamily="2" charset="2"/>
              <a:buChar char="u"/>
            </a:pPr>
            <a:r>
              <a:rPr lang="zh-CN" altLang="en-US" sz="2000" dirty="0">
                <a:latin typeface="黑体" panose="02010609060101010101" pitchFamily="49" charset="-122"/>
                <a:ea typeface="黑体" panose="02010609060101010101" pitchFamily="49" charset="-122"/>
                <a:cs typeface="Times New Roman" panose="02020603050405020304" pitchFamily="18" charset="0"/>
              </a:rPr>
              <a:t>提供</a:t>
            </a:r>
            <a:r>
              <a:rPr lang="zh-CN" altLang="zh-CN" sz="2000" dirty="0" smtClean="0">
                <a:latin typeface="黑体" panose="02010609060101010101" pitchFamily="49" charset="-122"/>
                <a:ea typeface="黑体" panose="02010609060101010101" pitchFamily="49" charset="-122"/>
                <a:cs typeface="Times New Roman" panose="02020603050405020304" pitchFamily="18" charset="0"/>
              </a:rPr>
              <a:t>更多</a:t>
            </a:r>
            <a:r>
              <a:rPr lang="zh-CN" altLang="zh-CN" sz="2000" dirty="0">
                <a:latin typeface="黑体" panose="02010609060101010101" pitchFamily="49" charset="-122"/>
                <a:ea typeface="黑体" panose="02010609060101010101" pitchFamily="49" charset="-122"/>
                <a:cs typeface="Times New Roman" panose="02020603050405020304" pitchFamily="18" charset="0"/>
              </a:rPr>
              <a:t>的学习机</a:t>
            </a:r>
            <a:r>
              <a:rPr lang="zh-CN" altLang="zh-CN" sz="2000" dirty="0" smtClean="0">
                <a:latin typeface="黑体" panose="02010609060101010101" pitchFamily="49" charset="-122"/>
                <a:ea typeface="黑体" panose="02010609060101010101" pitchFamily="49" charset="-122"/>
                <a:cs typeface="Times New Roman" panose="02020603050405020304" pitchFamily="18" charset="0"/>
              </a:rPr>
              <a:t>会</a:t>
            </a:r>
            <a:endParaRPr lang="en-US" altLang="zh-CN" sz="2000"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buFont typeface="Wingdings" panose="05000000000000000000" pitchFamily="2" charset="2"/>
              <a:buChar char="u"/>
            </a:pPr>
            <a:r>
              <a:rPr lang="zh-CN" altLang="zh-CN" sz="2000" dirty="0" smtClean="0">
                <a:latin typeface="黑体" panose="02010609060101010101" pitchFamily="49" charset="-122"/>
                <a:ea typeface="黑体" panose="02010609060101010101" pitchFamily="49" charset="-122"/>
                <a:cs typeface="Times New Roman" panose="02020603050405020304" pitchFamily="18" charset="0"/>
              </a:rPr>
              <a:t>异步</a:t>
            </a:r>
            <a:r>
              <a:rPr lang="zh-CN" altLang="zh-CN" sz="2000" dirty="0">
                <a:latin typeface="黑体" panose="02010609060101010101" pitchFamily="49" charset="-122"/>
                <a:ea typeface="黑体" panose="02010609060101010101" pitchFamily="49" charset="-122"/>
                <a:cs typeface="Times New Roman" panose="02020603050405020304" pitchFamily="18" charset="0"/>
              </a:rPr>
              <a:t>完成</a:t>
            </a:r>
            <a:r>
              <a:rPr lang="zh-CN" altLang="zh-CN" sz="2000" dirty="0" smtClean="0">
                <a:latin typeface="黑体" panose="02010609060101010101" pitchFamily="49" charset="-122"/>
                <a:ea typeface="黑体" panose="02010609060101010101" pitchFamily="49" charset="-122"/>
                <a:cs typeface="Times New Roman" panose="02020603050405020304" pitchFamily="18" charset="0"/>
              </a:rPr>
              <a:t>学习活动</a:t>
            </a:r>
            <a:endParaRPr lang="zh-CN" altLang="en-US" sz="2000" dirty="0">
              <a:latin typeface="黑体" panose="02010609060101010101" pitchFamily="49" charset="-122"/>
              <a:ea typeface="黑体" panose="02010609060101010101" pitchFamily="49" charset="-122"/>
            </a:endParaRPr>
          </a:p>
        </p:txBody>
      </p:sp>
      <p:sp>
        <p:nvSpPr>
          <p:cNvPr id="14" name="右箭头 13"/>
          <p:cNvSpPr/>
          <p:nvPr/>
        </p:nvSpPr>
        <p:spPr>
          <a:xfrm>
            <a:off x="2060848" y="2666016"/>
            <a:ext cx="998984" cy="4676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5482204" y="2666016"/>
            <a:ext cx="998984" cy="4676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84262" y="2073394"/>
            <a:ext cx="1649650" cy="1517678"/>
          </a:xfrm>
          <a:prstGeom prst="rect">
            <a:avLst/>
          </a:prstGeom>
        </p:spPr>
      </p:pic>
      <p:sp>
        <p:nvSpPr>
          <p:cNvPr id="17" name="矩形 16"/>
          <p:cNvSpPr/>
          <p:nvPr/>
        </p:nvSpPr>
        <p:spPr>
          <a:xfrm>
            <a:off x="6194639" y="4003063"/>
            <a:ext cx="2628896" cy="1938992"/>
          </a:xfrm>
          <a:prstGeom prst="rect">
            <a:avLst/>
          </a:prstGeom>
        </p:spPr>
        <p:txBody>
          <a:bodyPr wrap="square">
            <a:spAutoFit/>
          </a:bodyPr>
          <a:lstStyle/>
          <a:p>
            <a:pPr marL="342900" indent="-342900">
              <a:buFont typeface="Wingdings" panose="05000000000000000000" pitchFamily="2" charset="2"/>
              <a:buChar char="Ø"/>
            </a:pPr>
            <a:r>
              <a:rPr lang="zh-CN" altLang="en-US" sz="2000" dirty="0" smtClean="0">
                <a:latin typeface="黑体" panose="02010609060101010101" pitchFamily="49" charset="-122"/>
                <a:ea typeface="黑体" panose="02010609060101010101" pitchFamily="49" charset="-122"/>
                <a:cs typeface="Times New Roman" panose="02020603050405020304" pitchFamily="18" charset="0"/>
              </a:rPr>
              <a:t>学习</a:t>
            </a:r>
            <a:r>
              <a:rPr lang="zh-CN" altLang="zh-CN" sz="2000" dirty="0" smtClean="0">
                <a:latin typeface="黑体" panose="02010609060101010101" pitchFamily="49" charset="-122"/>
                <a:ea typeface="黑体" panose="02010609060101010101" pitchFamily="49" charset="-122"/>
                <a:cs typeface="Times New Roman" panose="02020603050405020304" pitchFamily="18" charset="0"/>
              </a:rPr>
              <a:t>具有</a:t>
            </a:r>
            <a:r>
              <a:rPr lang="zh-CN" altLang="zh-CN" sz="2000" dirty="0">
                <a:latin typeface="黑体" panose="02010609060101010101" pitchFamily="49" charset="-122"/>
                <a:ea typeface="黑体" panose="02010609060101010101" pitchFamily="49" charset="-122"/>
                <a:cs typeface="Times New Roman" panose="02020603050405020304" pitchFamily="18" charset="0"/>
              </a:rPr>
              <a:t>一定的</a:t>
            </a:r>
            <a:r>
              <a:rPr lang="zh-CN" altLang="zh-CN" sz="2000" dirty="0" smtClean="0">
                <a:latin typeface="黑体" panose="02010609060101010101" pitchFamily="49" charset="-122"/>
                <a:ea typeface="黑体" panose="02010609060101010101" pitchFamily="49" charset="-122"/>
                <a:cs typeface="Times New Roman" panose="02020603050405020304" pitchFamily="18" charset="0"/>
              </a:rPr>
              <a:t>盲目性</a:t>
            </a:r>
            <a:endParaRPr lang="en-US" altLang="zh-CN" sz="2000"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buFont typeface="Wingdings" panose="05000000000000000000" pitchFamily="2" charset="2"/>
              <a:buChar char="Ø"/>
            </a:pPr>
            <a:r>
              <a:rPr lang="zh-CN" altLang="zh-CN" sz="2000" dirty="0" smtClean="0">
                <a:latin typeface="黑体" panose="02010609060101010101" pitchFamily="49" charset="-122"/>
                <a:ea typeface="黑体" panose="02010609060101010101" pitchFamily="49" charset="-122"/>
                <a:cs typeface="Times New Roman" panose="02020603050405020304" pitchFamily="18" charset="0"/>
              </a:rPr>
              <a:t>掌握</a:t>
            </a:r>
            <a:r>
              <a:rPr lang="zh-CN" altLang="zh-CN" sz="2000" dirty="0">
                <a:latin typeface="黑体" panose="02010609060101010101" pitchFamily="49" charset="-122"/>
                <a:ea typeface="黑体" panose="02010609060101010101" pitchFamily="49" charset="-122"/>
                <a:cs typeface="Times New Roman" panose="02020603050405020304" pitchFamily="18" charset="0"/>
              </a:rPr>
              <a:t>的知识</a:t>
            </a:r>
            <a:r>
              <a:rPr lang="zh-CN" altLang="zh-CN" sz="2000" dirty="0" smtClean="0">
                <a:latin typeface="黑体" panose="02010609060101010101" pitchFamily="49" charset="-122"/>
                <a:ea typeface="黑体" panose="02010609060101010101" pitchFamily="49" charset="-122"/>
                <a:cs typeface="Times New Roman" panose="02020603050405020304" pitchFamily="18" charset="0"/>
              </a:rPr>
              <a:t>是破碎的</a:t>
            </a:r>
            <a:endParaRPr lang="en-US" altLang="zh-CN" sz="2000"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buFont typeface="Wingdings" panose="05000000000000000000" pitchFamily="2" charset="2"/>
              <a:buChar char="Ø"/>
            </a:pPr>
            <a:r>
              <a:rPr lang="zh-CN" altLang="zh-CN" sz="2000" dirty="0" smtClean="0">
                <a:latin typeface="黑体" panose="02010609060101010101" pitchFamily="49" charset="-122"/>
                <a:ea typeface="黑体" panose="02010609060101010101" pitchFamily="49" charset="-122"/>
              </a:rPr>
              <a:t>花费</a:t>
            </a:r>
            <a:r>
              <a:rPr lang="zh-CN" altLang="zh-CN" sz="2000" dirty="0">
                <a:latin typeface="黑体" panose="02010609060101010101" pitchFamily="49" charset="-122"/>
                <a:ea typeface="黑体" panose="02010609060101010101" pitchFamily="49" charset="-122"/>
              </a:rPr>
              <a:t>大量时间</a:t>
            </a:r>
            <a:r>
              <a:rPr lang="zh-CN" altLang="zh-CN" sz="2000" dirty="0" smtClean="0">
                <a:latin typeface="黑体" panose="02010609060101010101" pitchFamily="49" charset="-122"/>
                <a:ea typeface="黑体" panose="02010609060101010101" pitchFamily="49" charset="-122"/>
              </a:rPr>
              <a:t>检索需要</a:t>
            </a:r>
            <a:r>
              <a:rPr lang="zh-CN" altLang="zh-CN" sz="2000" dirty="0">
                <a:latin typeface="黑体" panose="02010609060101010101" pitchFamily="49" charset="-122"/>
                <a:ea typeface="黑体" panose="02010609060101010101" pitchFamily="49" charset="-122"/>
              </a:rPr>
              <a:t>的资源</a:t>
            </a:r>
            <a:endParaRPr lang="zh-CN" altLang="en-US" sz="2000" dirty="0">
              <a:latin typeface="黑体" panose="02010609060101010101" pitchFamily="49" charset="-122"/>
              <a:ea typeface="黑体" panose="02010609060101010101" pitchFamily="49" charset="-122"/>
            </a:endParaRPr>
          </a:p>
        </p:txBody>
      </p:sp>
      <p:sp>
        <p:nvSpPr>
          <p:cNvPr id="19" name="文本框 18"/>
          <p:cNvSpPr txBox="1"/>
          <p:nvPr/>
        </p:nvSpPr>
        <p:spPr>
          <a:xfrm>
            <a:off x="755576" y="664240"/>
            <a:ext cx="3755464" cy="892552"/>
          </a:xfrm>
          <a:prstGeom prst="rect">
            <a:avLst/>
          </a:prstGeom>
          <a:noFill/>
        </p:spPr>
        <p:txBody>
          <a:bodyPr wrap="square" rtlCol="0">
            <a:spAutoFit/>
          </a:bodyPr>
          <a:lstStyle/>
          <a:p>
            <a:pPr defTabSz="1218565"/>
            <a:r>
              <a:rPr lang="zh-CN" altLang="en-US"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产品</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设计背景及意义</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a:p>
            <a:pPr defTabSz="1218565"/>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4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设计背景</a:t>
            </a:r>
            <a:endParaRPr lang="zh-CN" altLang="en-US" sz="24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163402752"/>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9"/>
          <p:cNvSpPr/>
          <p:nvPr/>
        </p:nvSpPr>
        <p:spPr>
          <a:xfrm>
            <a:off x="107504" y="620688"/>
            <a:ext cx="986542" cy="586741"/>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smtClean="0"/>
              <a:t>1</a:t>
            </a:r>
            <a:r>
              <a:rPr dirty="0" smtClean="0"/>
              <a:t>/</a:t>
            </a:r>
            <a:endParaRPr dirty="0"/>
          </a:p>
        </p:txBody>
      </p:sp>
      <p:pic>
        <p:nvPicPr>
          <p:cNvPr id="5" name="Picture 5" descr="C:\Users\Administrator\Desktop\未标题-2-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044" y="3573016"/>
            <a:ext cx="1043941" cy="1066969"/>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69701"/>
            <a:ext cx="9144000" cy="3131507"/>
          </a:xfrm>
          <a:prstGeom prst="rect">
            <a:avLst/>
          </a:prstGeom>
        </p:spPr>
      </p:pic>
      <p:sp>
        <p:nvSpPr>
          <p:cNvPr id="7" name="文本框 6"/>
          <p:cNvSpPr txBox="1"/>
          <p:nvPr/>
        </p:nvSpPr>
        <p:spPr>
          <a:xfrm>
            <a:off x="611560" y="692696"/>
            <a:ext cx="5832648" cy="523220"/>
          </a:xfrm>
          <a:prstGeom prst="rect">
            <a:avLst/>
          </a:prstGeom>
          <a:noFill/>
        </p:spPr>
        <p:txBody>
          <a:bodyPr wrap="square" rtlCol="0">
            <a:spAutoFit/>
          </a:bodyPr>
          <a:lstStyle/>
          <a:p>
            <a:pPr defTabSz="1218565"/>
            <a:r>
              <a:rPr lang="zh-CN" altLang="en-US"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产品</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展示</a:t>
            </a:r>
            <a:r>
              <a:rPr lang="en-US" altLang="zh-CN"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主要界面</a:t>
            </a:r>
            <a:r>
              <a:rPr lang="en-US" altLang="zh-CN"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个性化推荐</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6921047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75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9"/>
          <p:cNvSpPr/>
          <p:nvPr/>
        </p:nvSpPr>
        <p:spPr>
          <a:xfrm>
            <a:off x="107504" y="620688"/>
            <a:ext cx="986542" cy="586741"/>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smtClean="0"/>
              <a:t>1</a:t>
            </a:r>
            <a:r>
              <a:rPr dirty="0" smtClean="0"/>
              <a:t>/</a:t>
            </a:r>
            <a:endParaRPr dirty="0"/>
          </a:p>
        </p:txBody>
      </p:sp>
      <p:pic>
        <p:nvPicPr>
          <p:cNvPr id="5" name="Picture 5" descr="C:\Users\Administrator\Desktop\未标题-2-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044" y="3573016"/>
            <a:ext cx="1043941" cy="1066969"/>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4864"/>
            <a:ext cx="9144000" cy="3325091"/>
          </a:xfrm>
          <a:prstGeom prst="rect">
            <a:avLst/>
          </a:prstGeom>
        </p:spPr>
      </p:pic>
      <p:sp>
        <p:nvSpPr>
          <p:cNvPr id="7" name="文本框 6"/>
          <p:cNvSpPr txBox="1"/>
          <p:nvPr/>
        </p:nvSpPr>
        <p:spPr>
          <a:xfrm>
            <a:off x="611560" y="692696"/>
            <a:ext cx="4824536" cy="523220"/>
          </a:xfrm>
          <a:prstGeom prst="rect">
            <a:avLst/>
          </a:prstGeom>
          <a:noFill/>
        </p:spPr>
        <p:txBody>
          <a:bodyPr wrap="square" rtlCol="0">
            <a:spAutoFit/>
          </a:bodyPr>
          <a:lstStyle/>
          <a:p>
            <a:pPr defTabSz="1218565"/>
            <a:r>
              <a:rPr lang="zh-CN" altLang="en-US"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产品</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展示</a:t>
            </a:r>
            <a:r>
              <a:rPr lang="en-US" altLang="zh-CN"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主要界面</a:t>
            </a:r>
            <a:r>
              <a:rPr lang="en-US" altLang="zh-CN"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日志</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7500232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75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9"/>
          <p:cNvSpPr/>
          <p:nvPr/>
        </p:nvSpPr>
        <p:spPr>
          <a:xfrm>
            <a:off x="107504" y="620688"/>
            <a:ext cx="986542" cy="586741"/>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smtClean="0"/>
              <a:t>1</a:t>
            </a:r>
            <a:r>
              <a:rPr dirty="0" smtClean="0"/>
              <a:t>/</a:t>
            </a:r>
            <a:endParaRPr dirty="0"/>
          </a:p>
        </p:txBody>
      </p:sp>
      <p:pic>
        <p:nvPicPr>
          <p:cNvPr id="5" name="Picture 5" descr="C:\Users\Administrator\Desktop\未标题-2-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044" y="3573016"/>
            <a:ext cx="1043941" cy="1066969"/>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1099"/>
            <a:ext cx="9144000" cy="3604165"/>
          </a:xfrm>
          <a:prstGeom prst="rect">
            <a:avLst/>
          </a:prstGeom>
        </p:spPr>
      </p:pic>
      <p:sp>
        <p:nvSpPr>
          <p:cNvPr id="7" name="文本框 6"/>
          <p:cNvSpPr txBox="1"/>
          <p:nvPr/>
        </p:nvSpPr>
        <p:spPr>
          <a:xfrm>
            <a:off x="611560" y="692696"/>
            <a:ext cx="5616624" cy="523220"/>
          </a:xfrm>
          <a:prstGeom prst="rect">
            <a:avLst/>
          </a:prstGeom>
          <a:noFill/>
        </p:spPr>
        <p:txBody>
          <a:bodyPr wrap="square" rtlCol="0">
            <a:spAutoFit/>
          </a:bodyPr>
          <a:lstStyle/>
          <a:p>
            <a:pPr defTabSz="1218565"/>
            <a:r>
              <a:rPr lang="zh-CN" altLang="en-US"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产品</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展示</a:t>
            </a:r>
            <a:r>
              <a:rPr lang="en-US" altLang="zh-CN"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主要界面</a:t>
            </a:r>
            <a:r>
              <a:rPr lang="en-US" altLang="zh-CN"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用户管理</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6851454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75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9"/>
          <p:cNvSpPr/>
          <p:nvPr/>
        </p:nvSpPr>
        <p:spPr>
          <a:xfrm>
            <a:off x="107504" y="620688"/>
            <a:ext cx="986542" cy="586741"/>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smtClean="0"/>
              <a:t>1</a:t>
            </a:r>
            <a:r>
              <a:rPr dirty="0" smtClean="0"/>
              <a:t>/</a:t>
            </a:r>
            <a:endParaRPr dirty="0"/>
          </a:p>
        </p:txBody>
      </p:sp>
      <p:pic>
        <p:nvPicPr>
          <p:cNvPr id="5" name="Picture 5" descr="C:\Users\Administrator\Desktop\未标题-2-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044" y="3573016"/>
            <a:ext cx="1043941" cy="1066969"/>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8360"/>
            <a:ext cx="9144000" cy="3648912"/>
          </a:xfrm>
          <a:prstGeom prst="rect">
            <a:avLst/>
          </a:prstGeom>
        </p:spPr>
      </p:pic>
      <p:sp>
        <p:nvSpPr>
          <p:cNvPr id="7" name="文本框 6"/>
          <p:cNvSpPr txBox="1"/>
          <p:nvPr/>
        </p:nvSpPr>
        <p:spPr>
          <a:xfrm>
            <a:off x="611560" y="692696"/>
            <a:ext cx="5472608" cy="523220"/>
          </a:xfrm>
          <a:prstGeom prst="rect">
            <a:avLst/>
          </a:prstGeom>
          <a:noFill/>
        </p:spPr>
        <p:txBody>
          <a:bodyPr wrap="square" rtlCol="0">
            <a:spAutoFit/>
          </a:bodyPr>
          <a:lstStyle/>
          <a:p>
            <a:pPr defTabSz="1218565"/>
            <a:r>
              <a:rPr lang="zh-CN" altLang="en-US"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产品</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展示</a:t>
            </a:r>
            <a:r>
              <a:rPr lang="en-US" altLang="zh-CN"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主要界面</a:t>
            </a:r>
            <a:r>
              <a:rPr lang="en-US" altLang="zh-CN"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资源管理</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63449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75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9"/>
          <p:cNvSpPr/>
          <p:nvPr/>
        </p:nvSpPr>
        <p:spPr>
          <a:xfrm>
            <a:off x="107504" y="620688"/>
            <a:ext cx="986542" cy="586741"/>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smtClean="0"/>
              <a:t>1.2</a:t>
            </a:r>
            <a:r>
              <a:rPr dirty="0" smtClean="0"/>
              <a:t>/</a:t>
            </a:r>
            <a:endParaRPr dirty="0"/>
          </a:p>
        </p:txBody>
      </p:sp>
      <p:sp>
        <p:nvSpPr>
          <p:cNvPr id="32" name="MH_Other_1"/>
          <p:cNvSpPr/>
          <p:nvPr>
            <p:custDataLst>
              <p:tags r:id="rId1"/>
            </p:custDataLst>
          </p:nvPr>
        </p:nvSpPr>
        <p:spPr>
          <a:xfrm>
            <a:off x="3640138" y="3186113"/>
            <a:ext cx="1876425" cy="1227137"/>
          </a:xfrm>
          <a:prstGeom prst="roundRect">
            <a:avLst>
              <a:gd name="adj" fmla="val 10131"/>
            </a:avLst>
          </a:prstGeom>
          <a:solidFill>
            <a:srgbClr val="9CE4D3"/>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sp>
        <p:nvSpPr>
          <p:cNvPr id="33" name="MH_Other_2"/>
          <p:cNvSpPr/>
          <p:nvPr>
            <p:custDataLst>
              <p:tags r:id="rId2"/>
            </p:custDataLst>
          </p:nvPr>
        </p:nvSpPr>
        <p:spPr>
          <a:xfrm>
            <a:off x="1043608" y="1844824"/>
            <a:ext cx="3114055" cy="1709589"/>
          </a:xfrm>
          <a:prstGeom prst="roundRect">
            <a:avLst>
              <a:gd name="adj" fmla="val 10131"/>
            </a:avLst>
          </a:prstGeom>
          <a:solidFill>
            <a:srgbClr val="48CDAD"/>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sp>
        <p:nvSpPr>
          <p:cNvPr id="34" name="MH_SubTitle_1"/>
          <p:cNvSpPr/>
          <p:nvPr>
            <p:custDataLst>
              <p:tags r:id="rId3"/>
            </p:custDataLst>
          </p:nvPr>
        </p:nvSpPr>
        <p:spPr>
          <a:xfrm>
            <a:off x="1200326" y="1844824"/>
            <a:ext cx="2804938" cy="1525439"/>
          </a:xfrm>
          <a:prstGeom prst="roundRect">
            <a:avLst>
              <a:gd name="adj" fmla="val 10131"/>
            </a:avLst>
          </a:prstGeom>
          <a:solidFill>
            <a:srgbClr val="FFFFFF"/>
          </a:solidFill>
          <a:ln w="25400" cap="flat" cmpd="sng" algn="ctr">
            <a:solidFill>
              <a:sysClr val="window" lastClr="FFFFFF"/>
            </a:solidFill>
            <a:prstDash val="solid"/>
          </a:ln>
          <a:effectLst/>
        </p:spPr>
        <p:txBody>
          <a:bodyPr lIns="72000" tIns="252000" rIns="72000" bIns="0" anchor="ctr">
            <a:normAutofit/>
          </a:bodyPr>
          <a:lstStyle/>
          <a:p>
            <a:pPr>
              <a:lnSpc>
                <a:spcPct val="130000"/>
              </a:lnSpc>
              <a:defRPr/>
            </a:pPr>
            <a:r>
              <a:rPr lang="zh-CN" altLang="zh-CN" sz="1400" dirty="0"/>
              <a:t>设计基于协同过滤算法的个性化学习推荐系统，采用基于项目和基于内容的双重个性化推荐机制进行</a:t>
            </a:r>
            <a:r>
              <a:rPr lang="zh-CN" altLang="zh-CN" sz="1400" dirty="0" smtClean="0"/>
              <a:t>协同</a:t>
            </a:r>
            <a:endParaRPr lang="da-DK" altLang="zh-CN" sz="1400" kern="0" dirty="0">
              <a:solidFill>
                <a:srgbClr val="333333"/>
              </a:solidFill>
              <a:latin typeface="幼圆" panose="02010509060101010101" pitchFamily="49" charset="-122"/>
              <a:ea typeface="幼圆" panose="02010509060101010101" pitchFamily="49" charset="-122"/>
            </a:endParaRPr>
          </a:p>
        </p:txBody>
      </p:sp>
      <p:sp>
        <p:nvSpPr>
          <p:cNvPr id="35" name="MH_Other_3"/>
          <p:cNvSpPr txBox="1">
            <a:spLocks noChangeArrowheads="1"/>
          </p:cNvSpPr>
          <p:nvPr>
            <p:custDataLst>
              <p:tags r:id="rId4"/>
            </p:custDataLst>
          </p:nvPr>
        </p:nvSpPr>
        <p:spPr bwMode="auto">
          <a:xfrm flipH="1">
            <a:off x="1165576" y="1870373"/>
            <a:ext cx="60166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pPr>
            <a:r>
              <a:rPr lang="en-US" altLang="zh-CN" sz="2400" b="1" dirty="0">
                <a:solidFill>
                  <a:srgbClr val="2A9A7F"/>
                </a:solidFill>
                <a:latin typeface="Arial Rounded MT Bold" panose="020F0704030504030204" pitchFamily="34" charset="0"/>
                <a:ea typeface="微软雅黑" panose="020B0503020204020204" pitchFamily="34" charset="-122"/>
                <a:cs typeface="Times New Roman" panose="02020603050405020304" pitchFamily="18" charset="0"/>
              </a:rPr>
              <a:t>01</a:t>
            </a:r>
            <a:endParaRPr lang="zh-CN" altLang="en-US" sz="2400" b="1" dirty="0">
              <a:solidFill>
                <a:srgbClr val="2A9A7F"/>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36" name="MH_Other_4"/>
          <p:cNvSpPr/>
          <p:nvPr>
            <p:custDataLst>
              <p:tags r:id="rId5"/>
            </p:custDataLst>
          </p:nvPr>
        </p:nvSpPr>
        <p:spPr>
          <a:xfrm>
            <a:off x="4986337" y="1863874"/>
            <a:ext cx="3126755" cy="1690539"/>
          </a:xfrm>
          <a:prstGeom prst="roundRect">
            <a:avLst>
              <a:gd name="adj" fmla="val 10131"/>
            </a:avLst>
          </a:prstGeom>
          <a:solidFill>
            <a:srgbClr val="48CDAD"/>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sp>
        <p:nvSpPr>
          <p:cNvPr id="37" name="MH_SubTitle_2"/>
          <p:cNvSpPr/>
          <p:nvPr>
            <p:custDataLst>
              <p:tags r:id="rId6"/>
            </p:custDataLst>
          </p:nvPr>
        </p:nvSpPr>
        <p:spPr>
          <a:xfrm>
            <a:off x="5138738" y="1863874"/>
            <a:ext cx="2817638" cy="1506389"/>
          </a:xfrm>
          <a:prstGeom prst="roundRect">
            <a:avLst>
              <a:gd name="adj" fmla="val 10131"/>
            </a:avLst>
          </a:prstGeom>
          <a:solidFill>
            <a:srgbClr val="FFFFFF"/>
          </a:solidFill>
          <a:ln w="25400" cap="flat" cmpd="sng" algn="ctr">
            <a:solidFill>
              <a:sysClr val="window" lastClr="FFFFFF"/>
            </a:solidFill>
            <a:prstDash val="solid"/>
          </a:ln>
          <a:effectLst/>
        </p:spPr>
        <p:txBody>
          <a:bodyPr lIns="72000" tIns="252000" rIns="72000" bIns="0" anchor="ctr">
            <a:normAutofit/>
          </a:bodyPr>
          <a:lstStyle/>
          <a:p>
            <a:pPr>
              <a:lnSpc>
                <a:spcPct val="130000"/>
              </a:lnSpc>
              <a:defRPr/>
            </a:pPr>
            <a:r>
              <a:rPr lang="zh-CN" altLang="zh-CN" sz="1400" dirty="0"/>
              <a:t>引入第三方教育机构资源，构建权威教育资源共享生态，同时实现用户基于地图查询相应教育机构</a:t>
            </a:r>
            <a:endParaRPr lang="zh-CN" altLang="en-US" sz="1400" kern="0" dirty="0">
              <a:solidFill>
                <a:srgbClr val="333333"/>
              </a:solidFill>
              <a:latin typeface="幼圆" panose="02010509060101010101" pitchFamily="49" charset="-122"/>
              <a:ea typeface="幼圆" panose="02010509060101010101" pitchFamily="49" charset="-122"/>
            </a:endParaRPr>
          </a:p>
        </p:txBody>
      </p:sp>
      <p:sp>
        <p:nvSpPr>
          <p:cNvPr id="38" name="MH_Other_5"/>
          <p:cNvSpPr txBox="1">
            <a:spLocks noChangeArrowheads="1"/>
          </p:cNvSpPr>
          <p:nvPr>
            <p:custDataLst>
              <p:tags r:id="rId7"/>
            </p:custDataLst>
          </p:nvPr>
        </p:nvSpPr>
        <p:spPr bwMode="auto">
          <a:xfrm flipH="1">
            <a:off x="7319963" y="1863874"/>
            <a:ext cx="60166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pPr>
            <a:r>
              <a:rPr lang="en-US" altLang="zh-CN" sz="2400" b="1" dirty="0">
                <a:solidFill>
                  <a:srgbClr val="2A9A7F"/>
                </a:solidFill>
                <a:latin typeface="Arial Rounded MT Bold" panose="020F0704030504030204" pitchFamily="34" charset="0"/>
                <a:ea typeface="微软雅黑" panose="020B0503020204020204" pitchFamily="34" charset="-122"/>
                <a:cs typeface="Times New Roman" panose="02020603050405020304" pitchFamily="18" charset="0"/>
              </a:rPr>
              <a:t>02</a:t>
            </a:r>
            <a:endParaRPr lang="zh-CN" altLang="en-US" sz="2400" b="1" dirty="0">
              <a:solidFill>
                <a:srgbClr val="2A9A7F"/>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39" name="MH_Other_6"/>
          <p:cNvSpPr/>
          <p:nvPr>
            <p:custDataLst>
              <p:tags r:id="rId8"/>
            </p:custDataLst>
          </p:nvPr>
        </p:nvSpPr>
        <p:spPr>
          <a:xfrm>
            <a:off x="1043608" y="4079875"/>
            <a:ext cx="3114055" cy="1674664"/>
          </a:xfrm>
          <a:prstGeom prst="roundRect">
            <a:avLst>
              <a:gd name="adj" fmla="val 10131"/>
            </a:avLst>
          </a:prstGeom>
          <a:solidFill>
            <a:srgbClr val="48CDAD"/>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sp>
        <p:nvSpPr>
          <p:cNvPr id="40" name="MH_SubTitle_4"/>
          <p:cNvSpPr/>
          <p:nvPr>
            <p:custDataLst>
              <p:tags r:id="rId9"/>
            </p:custDataLst>
          </p:nvPr>
        </p:nvSpPr>
        <p:spPr>
          <a:xfrm>
            <a:off x="1200326" y="4283075"/>
            <a:ext cx="2804938" cy="1452414"/>
          </a:xfrm>
          <a:prstGeom prst="roundRect">
            <a:avLst>
              <a:gd name="adj" fmla="val 10131"/>
            </a:avLst>
          </a:prstGeom>
          <a:solidFill>
            <a:srgbClr val="FFFFFF"/>
          </a:solidFill>
          <a:ln w="25400" cap="flat" cmpd="sng" algn="ctr">
            <a:solidFill>
              <a:sysClr val="window" lastClr="FFFFFF"/>
            </a:solidFill>
            <a:prstDash val="solid"/>
          </a:ln>
          <a:effectLst/>
        </p:spPr>
        <p:txBody>
          <a:bodyPr lIns="72000" tIns="0" rIns="72000" bIns="252000" anchor="ctr">
            <a:normAutofit/>
          </a:bodyPr>
          <a:lstStyle/>
          <a:p>
            <a:pPr>
              <a:lnSpc>
                <a:spcPct val="130000"/>
              </a:lnSpc>
              <a:defRPr/>
            </a:pPr>
            <a:r>
              <a:rPr lang="zh-CN" altLang="zh-CN" sz="1400" dirty="0"/>
              <a:t>引入最新学习资源榜单、热门学习资源榜单和用户</a:t>
            </a:r>
            <a:r>
              <a:rPr lang="en-US" altLang="zh-CN" sz="1400" dirty="0"/>
              <a:t>-</a:t>
            </a:r>
            <a:r>
              <a:rPr lang="zh-CN" altLang="zh-CN" sz="1400" dirty="0"/>
              <a:t>资源标签匹配解决协同过滤算法中存在的“冷启动”问题</a:t>
            </a:r>
            <a:endParaRPr lang="da-DK" altLang="zh-CN" sz="1400" kern="0" dirty="0">
              <a:solidFill>
                <a:srgbClr val="333333"/>
              </a:solidFill>
              <a:latin typeface="幼圆" panose="02010509060101010101" pitchFamily="49" charset="-122"/>
              <a:ea typeface="幼圆" panose="02010509060101010101" pitchFamily="49" charset="-122"/>
            </a:endParaRPr>
          </a:p>
        </p:txBody>
      </p:sp>
      <p:sp>
        <p:nvSpPr>
          <p:cNvPr id="41" name="MH_Other_7"/>
          <p:cNvSpPr txBox="1">
            <a:spLocks noChangeArrowheads="1"/>
          </p:cNvSpPr>
          <p:nvPr>
            <p:custDataLst>
              <p:tags r:id="rId10"/>
            </p:custDataLst>
          </p:nvPr>
        </p:nvSpPr>
        <p:spPr bwMode="auto">
          <a:xfrm flipH="1">
            <a:off x="1170164" y="5433864"/>
            <a:ext cx="60166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pPr>
            <a:r>
              <a:rPr lang="en-US" altLang="zh-CN" sz="2400" b="1" dirty="0">
                <a:solidFill>
                  <a:srgbClr val="2A9A7F"/>
                </a:solidFill>
                <a:latin typeface="Arial Rounded MT Bold" panose="020F0704030504030204" pitchFamily="34" charset="0"/>
                <a:ea typeface="微软雅黑" panose="020B0503020204020204" pitchFamily="34" charset="-122"/>
                <a:cs typeface="Times New Roman" panose="02020603050405020304" pitchFamily="18" charset="0"/>
              </a:rPr>
              <a:t>04</a:t>
            </a:r>
            <a:endParaRPr lang="zh-CN" altLang="en-US" sz="2400" b="1" dirty="0">
              <a:solidFill>
                <a:srgbClr val="2A9A7F"/>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42" name="MH_Other_8"/>
          <p:cNvSpPr/>
          <p:nvPr>
            <p:custDataLst>
              <p:tags r:id="rId11"/>
            </p:custDataLst>
          </p:nvPr>
        </p:nvSpPr>
        <p:spPr>
          <a:xfrm>
            <a:off x="4957762" y="4079875"/>
            <a:ext cx="3155329" cy="1674664"/>
          </a:xfrm>
          <a:prstGeom prst="roundRect">
            <a:avLst>
              <a:gd name="adj" fmla="val 10131"/>
            </a:avLst>
          </a:prstGeom>
          <a:solidFill>
            <a:srgbClr val="48CDAD"/>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sp>
        <p:nvSpPr>
          <p:cNvPr id="43" name="MH_SubTitle_3"/>
          <p:cNvSpPr/>
          <p:nvPr>
            <p:custDataLst>
              <p:tags r:id="rId12"/>
            </p:custDataLst>
          </p:nvPr>
        </p:nvSpPr>
        <p:spPr>
          <a:xfrm>
            <a:off x="5111750" y="4283075"/>
            <a:ext cx="2844625" cy="1471464"/>
          </a:xfrm>
          <a:prstGeom prst="roundRect">
            <a:avLst>
              <a:gd name="adj" fmla="val 10131"/>
            </a:avLst>
          </a:prstGeom>
          <a:solidFill>
            <a:srgbClr val="FFFFFF"/>
          </a:solidFill>
          <a:ln w="25400" cap="flat" cmpd="sng" algn="ctr">
            <a:solidFill>
              <a:sysClr val="window" lastClr="FFFFFF"/>
            </a:solidFill>
            <a:prstDash val="solid"/>
          </a:ln>
          <a:effectLst/>
        </p:spPr>
        <p:txBody>
          <a:bodyPr lIns="72000" tIns="0" rIns="72000" bIns="252000" anchor="ctr">
            <a:normAutofit/>
          </a:bodyPr>
          <a:lstStyle/>
          <a:p>
            <a:pPr>
              <a:lnSpc>
                <a:spcPct val="130000"/>
              </a:lnSpc>
              <a:defRPr/>
            </a:pPr>
            <a:r>
              <a:rPr lang="zh-CN" altLang="zh-CN" sz="1400" dirty="0"/>
              <a:t>引入用户下载矩阵和用户浏览矩阵辅助用户评分矩阵解决协同过滤算法中的数据稀疏</a:t>
            </a:r>
            <a:r>
              <a:rPr lang="zh-CN" altLang="zh-CN" sz="1400" dirty="0" smtClean="0"/>
              <a:t>问题</a:t>
            </a:r>
            <a:endParaRPr lang="en-US" altLang="zh-CN" sz="1400" dirty="0" smtClean="0"/>
          </a:p>
          <a:p>
            <a:pPr>
              <a:lnSpc>
                <a:spcPct val="130000"/>
              </a:lnSpc>
              <a:defRPr/>
            </a:pPr>
            <a:endParaRPr lang="da-DK" altLang="zh-CN" sz="1400" kern="0" dirty="0">
              <a:solidFill>
                <a:srgbClr val="333333"/>
              </a:solidFill>
              <a:latin typeface="幼圆" panose="02010509060101010101" pitchFamily="49" charset="-122"/>
              <a:ea typeface="幼圆" panose="02010509060101010101" pitchFamily="49" charset="-122"/>
            </a:endParaRPr>
          </a:p>
        </p:txBody>
      </p:sp>
      <p:sp>
        <p:nvSpPr>
          <p:cNvPr id="44" name="MH_Other_9"/>
          <p:cNvSpPr txBox="1">
            <a:spLocks noChangeArrowheads="1"/>
          </p:cNvSpPr>
          <p:nvPr>
            <p:custDataLst>
              <p:tags r:id="rId13"/>
            </p:custDataLst>
          </p:nvPr>
        </p:nvSpPr>
        <p:spPr bwMode="auto">
          <a:xfrm flipH="1">
            <a:off x="7319962" y="5405289"/>
            <a:ext cx="60166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pPr>
            <a:r>
              <a:rPr lang="en-US" altLang="zh-CN" sz="2400" b="1" dirty="0">
                <a:solidFill>
                  <a:srgbClr val="2A9A7F"/>
                </a:solidFill>
                <a:latin typeface="Arial Rounded MT Bold" panose="020F0704030504030204" pitchFamily="34" charset="0"/>
                <a:ea typeface="微软雅黑" panose="020B0503020204020204" pitchFamily="34" charset="-122"/>
                <a:cs typeface="Times New Roman" panose="02020603050405020304" pitchFamily="18" charset="0"/>
              </a:rPr>
              <a:t>03</a:t>
            </a:r>
            <a:endParaRPr lang="zh-CN" altLang="en-US" sz="2400" b="1" dirty="0">
              <a:solidFill>
                <a:srgbClr val="2A9A7F"/>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45" name="MH_Title_1"/>
          <p:cNvSpPr/>
          <p:nvPr>
            <p:custDataLst>
              <p:tags r:id="rId14"/>
            </p:custDataLst>
          </p:nvPr>
        </p:nvSpPr>
        <p:spPr>
          <a:xfrm>
            <a:off x="3851920" y="3392488"/>
            <a:ext cx="1440159" cy="841375"/>
          </a:xfrm>
          <a:prstGeom prst="roundRect">
            <a:avLst>
              <a:gd name="adj" fmla="val 10131"/>
            </a:avLst>
          </a:prstGeom>
          <a:solidFill>
            <a:srgbClr val="FFFFFF"/>
          </a:solidFill>
          <a:ln w="25400" cap="flat" cmpd="sng" algn="ctr">
            <a:solidFill>
              <a:sysClr val="window" lastClr="FFFFFF"/>
            </a:solidFill>
            <a:prstDash val="solid"/>
          </a:ln>
          <a:effectLst/>
        </p:spPr>
        <p:txBody>
          <a:bodyPr anchor="ctr">
            <a:noAutofit/>
          </a:bodyPr>
          <a:lstStyle/>
          <a:p>
            <a:pPr algn="ctr" eaLnBrk="1" fontAlgn="auto" hangingPunct="1">
              <a:lnSpc>
                <a:spcPct val="130000"/>
              </a:lnSpc>
              <a:spcBef>
                <a:spcPts val="0"/>
              </a:spcBef>
              <a:spcAft>
                <a:spcPts val="0"/>
              </a:spcAft>
              <a:defRPr/>
            </a:pPr>
            <a:r>
              <a:rPr lang="zh-CN" altLang="en-US" sz="1400" kern="0" dirty="0" smtClean="0">
                <a:ln w="18415" cmpd="sng">
                  <a:noFill/>
                  <a:prstDash val="solid"/>
                </a:ln>
                <a:solidFill>
                  <a:srgbClr val="29977D"/>
                </a:solidFill>
                <a:latin typeface="微软雅黑" panose="020B0503020204020204" pitchFamily="34" charset="-122"/>
                <a:ea typeface="微软雅黑" panose="020B0503020204020204" pitchFamily="34" charset="-122"/>
                <a:cs typeface="Times New Roman" pitchFamily="18" charset="0"/>
              </a:rPr>
              <a:t>智慧教育资源共享推荐平台</a:t>
            </a:r>
            <a:r>
              <a:rPr lang="en-US" altLang="zh-CN" sz="1400" kern="0" dirty="0" smtClean="0">
                <a:ln w="18415" cmpd="sng">
                  <a:noFill/>
                  <a:prstDash val="solid"/>
                </a:ln>
                <a:solidFill>
                  <a:srgbClr val="29977D"/>
                </a:solidFill>
                <a:latin typeface="微软雅黑" panose="020B0503020204020204" pitchFamily="34" charset="-122"/>
                <a:ea typeface="微软雅黑" panose="020B0503020204020204" pitchFamily="34" charset="-122"/>
                <a:cs typeface="Times New Roman" pitchFamily="18" charset="0"/>
              </a:rPr>
              <a:t> </a:t>
            </a:r>
            <a:endParaRPr lang="en-US" sz="1400" kern="0" dirty="0">
              <a:ln w="18415" cmpd="sng">
                <a:noFill/>
                <a:prstDash val="solid"/>
              </a:ln>
              <a:solidFill>
                <a:srgbClr val="29977D"/>
              </a:solidFill>
              <a:latin typeface="微软雅黑" panose="020B0503020204020204" pitchFamily="34" charset="-122"/>
              <a:ea typeface="微软雅黑" panose="020B0503020204020204" pitchFamily="34" charset="-122"/>
              <a:cs typeface="Times New Roman" pitchFamily="18" charset="0"/>
            </a:endParaRPr>
          </a:p>
        </p:txBody>
      </p:sp>
      <p:sp>
        <p:nvSpPr>
          <p:cNvPr id="47" name="文本框 46"/>
          <p:cNvSpPr txBox="1"/>
          <p:nvPr/>
        </p:nvSpPr>
        <p:spPr>
          <a:xfrm>
            <a:off x="755576" y="664240"/>
            <a:ext cx="3755464" cy="892552"/>
          </a:xfrm>
          <a:prstGeom prst="rect">
            <a:avLst/>
          </a:prstGeom>
          <a:noFill/>
        </p:spPr>
        <p:txBody>
          <a:bodyPr wrap="square" rtlCol="0">
            <a:spAutoFit/>
          </a:bodyPr>
          <a:lstStyle/>
          <a:p>
            <a:pPr defTabSz="1218565"/>
            <a:r>
              <a:rPr lang="zh-CN" altLang="en-US"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产品</a:t>
            </a:r>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设计背景及意义</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a:p>
            <a:pPr defTabSz="1218565"/>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4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设计目标</a:t>
            </a:r>
            <a:endParaRPr lang="zh-CN" altLang="en-US" sz="24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163689896"/>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37"/>
          <p:cNvGrpSpPr>
            <a:grpSpLocks/>
          </p:cNvGrpSpPr>
          <p:nvPr/>
        </p:nvGrpSpPr>
        <p:grpSpPr bwMode="auto">
          <a:xfrm>
            <a:off x="1484040" y="2067945"/>
            <a:ext cx="2833809" cy="646331"/>
            <a:chOff x="944675" y="2321360"/>
            <a:chExt cx="3484136" cy="831918"/>
          </a:xfrm>
        </p:grpSpPr>
        <p:sp>
          <p:nvSpPr>
            <p:cNvPr id="22" name="文本框 21"/>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2</a:t>
              </a:r>
              <a:endParaRPr lang="zh-CN" altLang="en-US" sz="3600" dirty="0">
                <a:solidFill>
                  <a:srgbClr val="0245CD"/>
                </a:solidFill>
                <a:latin typeface="方正北魏楷书简体" pitchFamily="65" charset="-122"/>
                <a:ea typeface="方正北魏楷书简体" pitchFamily="65" charset="-122"/>
              </a:endParaRPr>
            </a:p>
          </p:txBody>
        </p:sp>
        <p:cxnSp>
          <p:nvCxnSpPr>
            <p:cNvPr id="23" name="直接连接符 22"/>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52912" y="2395999"/>
              <a:ext cx="2875899" cy="673457"/>
            </a:xfrm>
            <a:prstGeom prst="rect">
              <a:avLst/>
            </a:prstGeom>
            <a:noFill/>
          </p:spPr>
          <p:txBody>
            <a:bodyPr wrap="none">
              <a:spAutoFit/>
            </a:bodyPr>
            <a:lstStyle/>
            <a:p>
              <a:pPr>
                <a:defRPr/>
              </a:pPr>
              <a:r>
                <a:rPr lang="zh-CN" altLang="en-US" sz="2800" dirty="0">
                  <a:solidFill>
                    <a:srgbClr val="FF0000"/>
                  </a:solidFill>
                  <a:latin typeface="方正北魏楷书简体" pitchFamily="65" charset="-122"/>
                  <a:ea typeface="方正北魏楷书简体" pitchFamily="65" charset="-122"/>
                </a:rPr>
                <a:t>产品需求分析</a:t>
              </a:r>
            </a:p>
          </p:txBody>
        </p:sp>
      </p:grpSp>
      <p:grpSp>
        <p:nvGrpSpPr>
          <p:cNvPr id="29" name="组合 37"/>
          <p:cNvGrpSpPr>
            <a:grpSpLocks/>
          </p:cNvGrpSpPr>
          <p:nvPr/>
        </p:nvGrpSpPr>
        <p:grpSpPr bwMode="auto">
          <a:xfrm>
            <a:off x="1484041" y="1493170"/>
            <a:ext cx="3911027" cy="646331"/>
            <a:chOff x="944675" y="2321360"/>
            <a:chExt cx="4808562" cy="831917"/>
          </a:xfrm>
        </p:grpSpPr>
        <p:sp>
          <p:nvSpPr>
            <p:cNvPr id="30" name="文本框 29"/>
            <p:cNvSpPr txBox="1"/>
            <p:nvPr/>
          </p:nvSpPr>
          <p:spPr>
            <a:xfrm>
              <a:off x="944675" y="2321360"/>
              <a:ext cx="502966" cy="831917"/>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1</a:t>
              </a:r>
              <a:endParaRPr lang="zh-CN" altLang="en-US" sz="3600" dirty="0">
                <a:solidFill>
                  <a:srgbClr val="0245CD"/>
                </a:solidFill>
                <a:latin typeface="方正北魏楷书简体" pitchFamily="65" charset="-122"/>
                <a:ea typeface="方正北魏楷书简体" pitchFamily="65" charset="-122"/>
              </a:endParaRPr>
            </a:p>
          </p:txBody>
        </p:sp>
        <p:cxnSp>
          <p:nvCxnSpPr>
            <p:cNvPr id="34" name="直接连接符 33"/>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552911" y="2395999"/>
              <a:ext cx="4200326" cy="673456"/>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产品设计背景及意义</a:t>
              </a:r>
            </a:p>
          </p:txBody>
        </p:sp>
      </p:grpSp>
      <p:grpSp>
        <p:nvGrpSpPr>
          <p:cNvPr id="41" name="组合 37"/>
          <p:cNvGrpSpPr>
            <a:grpSpLocks/>
          </p:cNvGrpSpPr>
          <p:nvPr/>
        </p:nvGrpSpPr>
        <p:grpSpPr bwMode="auto">
          <a:xfrm>
            <a:off x="1486614" y="2597433"/>
            <a:ext cx="2833809" cy="646331"/>
            <a:chOff x="944675" y="2321360"/>
            <a:chExt cx="3484139" cy="831918"/>
          </a:xfrm>
        </p:grpSpPr>
        <p:sp>
          <p:nvSpPr>
            <p:cNvPr id="42" name="文本框 41"/>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3</a:t>
              </a:r>
              <a:endParaRPr lang="zh-CN" altLang="en-US" sz="3600" dirty="0">
                <a:solidFill>
                  <a:srgbClr val="0245CD"/>
                </a:solidFill>
                <a:latin typeface="方正北魏楷书简体" pitchFamily="65" charset="-122"/>
                <a:ea typeface="方正北魏楷书简体" pitchFamily="65" charset="-122"/>
              </a:endParaRPr>
            </a:p>
          </p:txBody>
        </p:sp>
        <p:cxnSp>
          <p:nvCxnSpPr>
            <p:cNvPr id="43" name="直接连接符 42"/>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552912" y="2395999"/>
              <a:ext cx="2875902" cy="673457"/>
            </a:xfrm>
            <a:prstGeom prst="rect">
              <a:avLst/>
            </a:prstGeom>
            <a:noFill/>
          </p:spPr>
          <p:txBody>
            <a:bodyPr wrap="none">
              <a:spAutoFit/>
            </a:bodyPr>
            <a:lstStyle/>
            <a:p>
              <a:pPr>
                <a:defRPr/>
              </a:pPr>
              <a:r>
                <a:rPr lang="zh-CN" altLang="en-US" sz="2800" dirty="0" smtClean="0">
                  <a:solidFill>
                    <a:schemeClr val="tx2"/>
                  </a:solidFill>
                  <a:latin typeface="方正北魏楷书简体" pitchFamily="65" charset="-122"/>
                  <a:ea typeface="方正北魏楷书简体" pitchFamily="65" charset="-122"/>
                </a:rPr>
                <a:t>产品商业前景</a:t>
              </a:r>
              <a:endParaRPr lang="zh-CN" altLang="en-US" sz="2800" dirty="0">
                <a:solidFill>
                  <a:schemeClr val="tx2"/>
                </a:solidFill>
                <a:latin typeface="方正北魏楷书简体" pitchFamily="65" charset="-122"/>
                <a:ea typeface="方正北魏楷书简体" pitchFamily="65" charset="-122"/>
              </a:endParaRPr>
            </a:p>
          </p:txBody>
        </p:sp>
      </p:grpSp>
      <p:grpSp>
        <p:nvGrpSpPr>
          <p:cNvPr id="45" name="组合 37"/>
          <p:cNvGrpSpPr>
            <a:grpSpLocks/>
          </p:cNvGrpSpPr>
          <p:nvPr/>
        </p:nvGrpSpPr>
        <p:grpSpPr bwMode="auto">
          <a:xfrm>
            <a:off x="1486613" y="3217308"/>
            <a:ext cx="3192882" cy="646331"/>
            <a:chOff x="944675" y="2321360"/>
            <a:chExt cx="3925613" cy="831918"/>
          </a:xfrm>
        </p:grpSpPr>
        <p:sp>
          <p:nvSpPr>
            <p:cNvPr id="46" name="文本框 45"/>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4</a:t>
              </a:r>
              <a:endParaRPr lang="zh-CN" altLang="en-US" sz="3600" dirty="0">
                <a:solidFill>
                  <a:srgbClr val="0245CD"/>
                </a:solidFill>
                <a:latin typeface="方正北魏楷书简体" pitchFamily="65" charset="-122"/>
                <a:ea typeface="方正北魏楷书简体" pitchFamily="65" charset="-122"/>
              </a:endParaRPr>
            </a:p>
          </p:txBody>
        </p:sp>
        <p:cxnSp>
          <p:nvCxnSpPr>
            <p:cNvPr id="47" name="直接连接符 46"/>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552912" y="2395999"/>
              <a:ext cx="3317376" cy="673457"/>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产品设计与开发</a:t>
              </a:r>
            </a:p>
          </p:txBody>
        </p:sp>
      </p:grpSp>
      <p:grpSp>
        <p:nvGrpSpPr>
          <p:cNvPr id="49" name="组合 37"/>
          <p:cNvGrpSpPr>
            <a:grpSpLocks/>
          </p:cNvGrpSpPr>
          <p:nvPr/>
        </p:nvGrpSpPr>
        <p:grpSpPr bwMode="auto">
          <a:xfrm>
            <a:off x="1484040" y="3837183"/>
            <a:ext cx="3192882" cy="646331"/>
            <a:chOff x="944675" y="2321360"/>
            <a:chExt cx="3925615" cy="831918"/>
          </a:xfrm>
        </p:grpSpPr>
        <p:sp>
          <p:nvSpPr>
            <p:cNvPr id="50" name="文本框 49"/>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5</a:t>
              </a:r>
              <a:endParaRPr lang="zh-CN" altLang="en-US" sz="3600" dirty="0">
                <a:solidFill>
                  <a:srgbClr val="0245CD"/>
                </a:solidFill>
                <a:latin typeface="方正北魏楷书简体" pitchFamily="65" charset="-122"/>
                <a:ea typeface="方正北魏楷书简体" pitchFamily="65" charset="-122"/>
              </a:endParaRPr>
            </a:p>
          </p:txBody>
        </p:sp>
        <p:cxnSp>
          <p:nvCxnSpPr>
            <p:cNvPr id="51" name="直接连接符 50"/>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552912" y="2395999"/>
              <a:ext cx="3317378" cy="673457"/>
            </a:xfrm>
            <a:prstGeom prst="rect">
              <a:avLst/>
            </a:prstGeom>
            <a:noFill/>
          </p:spPr>
          <p:txBody>
            <a:bodyPr wrap="none">
              <a:spAutoFit/>
            </a:bodyPr>
            <a:lstStyle/>
            <a:p>
              <a:pPr>
                <a:defRPr/>
              </a:pPr>
              <a:r>
                <a:rPr lang="zh-CN" altLang="en-US" sz="2800" dirty="0">
                  <a:latin typeface="方正北魏楷书简体" pitchFamily="65" charset="-122"/>
                  <a:ea typeface="方正北魏楷书简体" pitchFamily="65" charset="-122"/>
                </a:rPr>
                <a:t>项目成员及分工</a:t>
              </a:r>
            </a:p>
          </p:txBody>
        </p:sp>
      </p:grpSp>
      <p:grpSp>
        <p:nvGrpSpPr>
          <p:cNvPr id="53" name="组合 37"/>
          <p:cNvGrpSpPr>
            <a:grpSpLocks/>
          </p:cNvGrpSpPr>
          <p:nvPr/>
        </p:nvGrpSpPr>
        <p:grpSpPr bwMode="auto">
          <a:xfrm>
            <a:off x="1488736" y="4457058"/>
            <a:ext cx="2474738" cy="646331"/>
            <a:chOff x="944675" y="2321360"/>
            <a:chExt cx="3042661" cy="831918"/>
          </a:xfrm>
        </p:grpSpPr>
        <p:sp>
          <p:nvSpPr>
            <p:cNvPr id="54" name="文本框 53"/>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6</a:t>
              </a:r>
              <a:endParaRPr lang="zh-CN" altLang="en-US" sz="3600" dirty="0">
                <a:solidFill>
                  <a:srgbClr val="0245CD"/>
                </a:solidFill>
                <a:latin typeface="方正北魏楷书简体" pitchFamily="65" charset="-122"/>
                <a:ea typeface="方正北魏楷书简体" pitchFamily="65" charset="-122"/>
              </a:endParaRPr>
            </a:p>
          </p:txBody>
        </p:sp>
        <p:cxnSp>
          <p:nvCxnSpPr>
            <p:cNvPr id="55" name="直接连接符 54"/>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1552914" y="2395999"/>
              <a:ext cx="2434422" cy="673457"/>
            </a:xfrm>
            <a:prstGeom prst="rect">
              <a:avLst/>
            </a:prstGeom>
            <a:noFill/>
          </p:spPr>
          <p:txBody>
            <a:bodyPr wrap="none">
              <a:spAutoFit/>
            </a:bodyPr>
            <a:lstStyle/>
            <a:p>
              <a:pPr>
                <a:defRPr/>
              </a:pPr>
              <a:r>
                <a:rPr lang="zh-CN" altLang="en-US" sz="2800" dirty="0">
                  <a:solidFill>
                    <a:schemeClr val="tx2"/>
                  </a:solidFill>
                  <a:latin typeface="方正北魏楷书简体" pitchFamily="65" charset="-122"/>
                  <a:ea typeface="方正北魏楷书简体" pitchFamily="65" charset="-122"/>
                </a:rPr>
                <a:t>总结与展望</a:t>
              </a:r>
            </a:p>
          </p:txBody>
        </p:sp>
      </p:grpSp>
      <p:grpSp>
        <p:nvGrpSpPr>
          <p:cNvPr id="57" name="组合 37"/>
          <p:cNvGrpSpPr>
            <a:grpSpLocks/>
          </p:cNvGrpSpPr>
          <p:nvPr/>
        </p:nvGrpSpPr>
        <p:grpSpPr bwMode="auto">
          <a:xfrm>
            <a:off x="1484039" y="5021096"/>
            <a:ext cx="2115666" cy="646331"/>
            <a:chOff x="944675" y="2321360"/>
            <a:chExt cx="2601187" cy="831918"/>
          </a:xfrm>
        </p:grpSpPr>
        <p:sp>
          <p:nvSpPr>
            <p:cNvPr id="58" name="文本框 57"/>
            <p:cNvSpPr txBox="1"/>
            <p:nvPr/>
          </p:nvSpPr>
          <p:spPr>
            <a:xfrm>
              <a:off x="944675" y="2321360"/>
              <a:ext cx="502966" cy="831918"/>
            </a:xfrm>
            <a:prstGeom prst="rect">
              <a:avLst/>
            </a:prstGeom>
            <a:noFill/>
          </p:spPr>
          <p:txBody>
            <a:bodyPr wrap="none">
              <a:spAutoFit/>
            </a:bodyPr>
            <a:lstStyle/>
            <a:p>
              <a:pPr eaLnBrk="1" hangingPunct="1">
                <a:defRPr/>
              </a:pPr>
              <a:r>
                <a:rPr lang="en-US" altLang="zh-CN" sz="3600" dirty="0">
                  <a:solidFill>
                    <a:srgbClr val="0245CD"/>
                  </a:solidFill>
                  <a:latin typeface="方正北魏楷书简体" pitchFamily="65" charset="-122"/>
                  <a:ea typeface="方正北魏楷书简体" pitchFamily="65" charset="-122"/>
                </a:rPr>
                <a:t>7</a:t>
              </a:r>
              <a:endParaRPr lang="zh-CN" altLang="en-US" sz="3600" dirty="0">
                <a:solidFill>
                  <a:srgbClr val="0245CD"/>
                </a:solidFill>
                <a:latin typeface="方正北魏楷书简体" pitchFamily="65" charset="-122"/>
                <a:ea typeface="方正北魏楷书简体" pitchFamily="65" charset="-122"/>
              </a:endParaRPr>
            </a:p>
          </p:txBody>
        </p:sp>
        <p:cxnSp>
          <p:nvCxnSpPr>
            <p:cNvPr id="59" name="直接连接符 58"/>
            <p:cNvCxnSpPr/>
            <p:nvPr/>
          </p:nvCxnSpPr>
          <p:spPr>
            <a:xfrm flipH="1">
              <a:off x="1397661" y="2524243"/>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1552914" y="2395999"/>
              <a:ext cx="1992948" cy="673457"/>
            </a:xfrm>
            <a:prstGeom prst="rect">
              <a:avLst/>
            </a:prstGeom>
            <a:noFill/>
          </p:spPr>
          <p:txBody>
            <a:bodyPr wrap="none">
              <a:spAutoFit/>
            </a:bodyPr>
            <a:lstStyle/>
            <a:p>
              <a:pPr eaLnBrk="1" hangingPunct="1">
                <a:defRPr/>
              </a:pPr>
              <a:r>
                <a:rPr lang="zh-CN" altLang="en-US" sz="2800" dirty="0" smtClean="0">
                  <a:solidFill>
                    <a:schemeClr val="tx2"/>
                  </a:solidFill>
                  <a:latin typeface="方正北魏楷书简体" pitchFamily="65" charset="-122"/>
                  <a:ea typeface="方正北魏楷书简体" pitchFamily="65" charset="-122"/>
                </a:rPr>
                <a:t>产品展示</a:t>
              </a:r>
              <a:endParaRPr lang="zh-CN" altLang="en-US" sz="2800" dirty="0">
                <a:solidFill>
                  <a:schemeClr val="tx2"/>
                </a:solidFill>
                <a:latin typeface="方正北魏楷书简体" pitchFamily="65" charset="-122"/>
                <a:ea typeface="方正北魏楷书简体" pitchFamily="65" charset="-122"/>
              </a:endParaRPr>
            </a:p>
          </p:txBody>
        </p:sp>
      </p:grpSp>
      <p:sp>
        <p:nvSpPr>
          <p:cNvPr id="63" name="Shape 103"/>
          <p:cNvSpPr/>
          <p:nvPr/>
        </p:nvSpPr>
        <p:spPr>
          <a:xfrm>
            <a:off x="7092280" y="912192"/>
            <a:ext cx="947523" cy="1477202"/>
          </a:xfrm>
          <a:prstGeom prst="rect">
            <a:avLst/>
          </a:prstGeom>
          <a:ln w="76200">
            <a:solidFill>
              <a:srgbClr val="4285F7"/>
            </a:solidFill>
            <a:miter/>
          </a:ln>
        </p:spPr>
        <p:txBody>
          <a:bodyPr lIns="45719" rIns="45719" anchor="ctr"/>
          <a:lstStyle/>
          <a:p>
            <a:pPr algn="ctr">
              <a:defRPr>
                <a:solidFill>
                  <a:srgbClr val="FFFFFF"/>
                </a:solidFill>
              </a:defRPr>
            </a:pPr>
            <a:endParaRPr/>
          </a:p>
        </p:txBody>
      </p:sp>
      <p:sp>
        <p:nvSpPr>
          <p:cNvPr id="64" name="Shape 104"/>
          <p:cNvSpPr/>
          <p:nvPr/>
        </p:nvSpPr>
        <p:spPr>
          <a:xfrm>
            <a:off x="7932607" y="1076091"/>
            <a:ext cx="482384" cy="1163517"/>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65" name="Shape 105"/>
          <p:cNvSpPr/>
          <p:nvPr/>
        </p:nvSpPr>
        <p:spPr>
          <a:xfrm>
            <a:off x="7314165" y="1088362"/>
            <a:ext cx="1100828" cy="624841"/>
          </a:xfrm>
          <a:prstGeom prst="rect">
            <a:avLst/>
          </a:prstGeom>
          <a:ln w="12700">
            <a:miter lim="400000"/>
          </a:ln>
        </p:spPr>
        <p:txBody>
          <a:bodyPr lIns="45719" rIns="45719" anchor="ctr">
            <a:spAutoFit/>
          </a:bodyPr>
          <a:lstStyle>
            <a:lvl1pPr>
              <a:defRPr sz="32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dirty="0" err="1"/>
              <a:t>目录</a:t>
            </a:r>
            <a:endParaRPr dirty="0"/>
          </a:p>
        </p:txBody>
      </p:sp>
      <p:sp>
        <p:nvSpPr>
          <p:cNvPr id="66" name="Shape 106"/>
          <p:cNvSpPr/>
          <p:nvPr/>
        </p:nvSpPr>
        <p:spPr>
          <a:xfrm>
            <a:off x="7428450" y="1740454"/>
            <a:ext cx="1100828" cy="26983"/>
          </a:xfrm>
          <a:prstGeom prst="rect">
            <a:avLst/>
          </a:prstGeom>
          <a:solidFill>
            <a:srgbClr val="4285F7"/>
          </a:solidFill>
          <a:ln w="12700">
            <a:miter lim="400000"/>
          </a:ln>
        </p:spPr>
        <p:txBody>
          <a:bodyPr lIns="45719" rIns="45719" anchor="ctr"/>
          <a:lstStyle/>
          <a:p>
            <a:pPr algn="ctr"/>
            <a:endParaRPr/>
          </a:p>
        </p:txBody>
      </p:sp>
      <p:sp>
        <p:nvSpPr>
          <p:cNvPr id="67" name="Shape 107"/>
          <p:cNvSpPr/>
          <p:nvPr/>
        </p:nvSpPr>
        <p:spPr>
          <a:xfrm>
            <a:off x="7384129" y="1794688"/>
            <a:ext cx="1189470" cy="350662"/>
          </a:xfrm>
          <a:prstGeom prst="rect">
            <a:avLst/>
          </a:prstGeom>
          <a:ln w="12700">
            <a:miter lim="400000"/>
          </a:ln>
        </p:spPr>
        <p:txBody>
          <a:bodyPr lIns="45719" rIns="45719">
            <a:spAutoFit/>
          </a:bodyPr>
          <a:lstStyle>
            <a:lvl1pPr>
              <a:lnSpc>
                <a:spcPct val="130000"/>
              </a:lnSpc>
              <a:defRPr>
                <a:solidFill>
                  <a:srgbClr val="4285F7"/>
                </a:solidFill>
                <a:latin typeface="Arial" panose="020B0604020202020204"/>
                <a:ea typeface="Arial" panose="020B0604020202020204"/>
                <a:cs typeface="Arial" panose="020B0604020202020204"/>
                <a:sym typeface="Arial" panose="020B0604020202020204"/>
              </a:defRPr>
            </a:lvl1pPr>
          </a:lstStyle>
          <a:p>
            <a:r>
              <a:rPr dirty="0"/>
              <a:t>Directory</a:t>
            </a:r>
          </a:p>
        </p:txBody>
      </p:sp>
    </p:spTree>
    <p:extLst>
      <p:ext uri="{BB962C8B-B14F-4D97-AF65-F5344CB8AC3E}">
        <p14:creationId xmlns:p14="http://schemas.microsoft.com/office/powerpoint/2010/main" val="29438287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1000"/>
                                        <p:tgtEl>
                                          <p:spTgt spid="41"/>
                                        </p:tgtEl>
                                      </p:cBhvr>
                                    </p:animEffect>
                                    <p:anim calcmode="lin" valueType="num">
                                      <p:cBhvr>
                                        <p:cTn id="22" dur="1000" fill="hold"/>
                                        <p:tgtEl>
                                          <p:spTgt spid="41"/>
                                        </p:tgtEl>
                                        <p:attrNameLst>
                                          <p:attrName>ppt_x</p:attrName>
                                        </p:attrNameLst>
                                      </p:cBhvr>
                                      <p:tavLst>
                                        <p:tav tm="0">
                                          <p:val>
                                            <p:strVal val="#ppt_x"/>
                                          </p:val>
                                        </p:tav>
                                        <p:tav tm="100000">
                                          <p:val>
                                            <p:strVal val="#ppt_x"/>
                                          </p:val>
                                        </p:tav>
                                      </p:tavLst>
                                    </p:anim>
                                    <p:anim calcmode="lin" valueType="num">
                                      <p:cBhvr>
                                        <p:cTn id="2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1000"/>
                                        <p:tgtEl>
                                          <p:spTgt spid="45"/>
                                        </p:tgtEl>
                                      </p:cBhvr>
                                    </p:animEffect>
                                    <p:anim calcmode="lin" valueType="num">
                                      <p:cBhvr>
                                        <p:cTn id="29" dur="1000" fill="hold"/>
                                        <p:tgtEl>
                                          <p:spTgt spid="45"/>
                                        </p:tgtEl>
                                        <p:attrNameLst>
                                          <p:attrName>ppt_x</p:attrName>
                                        </p:attrNameLst>
                                      </p:cBhvr>
                                      <p:tavLst>
                                        <p:tav tm="0">
                                          <p:val>
                                            <p:strVal val="#ppt_x"/>
                                          </p:val>
                                        </p:tav>
                                        <p:tav tm="100000">
                                          <p:val>
                                            <p:strVal val="#ppt_x"/>
                                          </p:val>
                                        </p:tav>
                                      </p:tavLst>
                                    </p:anim>
                                    <p:anim calcmode="lin" valueType="num">
                                      <p:cBhvr>
                                        <p:cTn id="30"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1000"/>
                                        <p:tgtEl>
                                          <p:spTgt spid="49"/>
                                        </p:tgtEl>
                                      </p:cBhvr>
                                    </p:animEffect>
                                    <p:anim calcmode="lin" valueType="num">
                                      <p:cBhvr>
                                        <p:cTn id="36" dur="1000" fill="hold"/>
                                        <p:tgtEl>
                                          <p:spTgt spid="49"/>
                                        </p:tgtEl>
                                        <p:attrNameLst>
                                          <p:attrName>ppt_x</p:attrName>
                                        </p:attrNameLst>
                                      </p:cBhvr>
                                      <p:tavLst>
                                        <p:tav tm="0">
                                          <p:val>
                                            <p:strVal val="#ppt_x"/>
                                          </p:val>
                                        </p:tav>
                                        <p:tav tm="100000">
                                          <p:val>
                                            <p:strVal val="#ppt_x"/>
                                          </p:val>
                                        </p:tav>
                                      </p:tavLst>
                                    </p:anim>
                                    <p:anim calcmode="lin" valueType="num">
                                      <p:cBhvr>
                                        <p:cTn id="37"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1000"/>
                                        <p:tgtEl>
                                          <p:spTgt spid="53"/>
                                        </p:tgtEl>
                                      </p:cBhvr>
                                    </p:animEffect>
                                    <p:anim calcmode="lin" valueType="num">
                                      <p:cBhvr>
                                        <p:cTn id="43" dur="1000" fill="hold"/>
                                        <p:tgtEl>
                                          <p:spTgt spid="53"/>
                                        </p:tgtEl>
                                        <p:attrNameLst>
                                          <p:attrName>ppt_x</p:attrName>
                                        </p:attrNameLst>
                                      </p:cBhvr>
                                      <p:tavLst>
                                        <p:tav tm="0">
                                          <p:val>
                                            <p:strVal val="#ppt_x"/>
                                          </p:val>
                                        </p:tav>
                                        <p:tav tm="100000">
                                          <p:val>
                                            <p:strVal val="#ppt_x"/>
                                          </p:val>
                                        </p:tav>
                                      </p:tavLst>
                                    </p:anim>
                                    <p:anim calcmode="lin" valueType="num">
                                      <p:cBhvr>
                                        <p:cTn id="4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1000"/>
                                        <p:tgtEl>
                                          <p:spTgt spid="57"/>
                                        </p:tgtEl>
                                      </p:cBhvr>
                                    </p:animEffect>
                                    <p:anim calcmode="lin" valueType="num">
                                      <p:cBhvr>
                                        <p:cTn id="50" dur="1000" fill="hold"/>
                                        <p:tgtEl>
                                          <p:spTgt spid="57"/>
                                        </p:tgtEl>
                                        <p:attrNameLst>
                                          <p:attrName>ppt_x</p:attrName>
                                        </p:attrNameLst>
                                      </p:cBhvr>
                                      <p:tavLst>
                                        <p:tav tm="0">
                                          <p:val>
                                            <p:strVal val="#ppt_x"/>
                                          </p:val>
                                        </p:tav>
                                        <p:tav tm="100000">
                                          <p:val>
                                            <p:strVal val="#ppt_x"/>
                                          </p:val>
                                        </p:tav>
                                      </p:tavLst>
                                    </p:anim>
                                    <p:anim calcmode="lin" valueType="num">
                                      <p:cBhvr>
                                        <p:cTn id="51"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8"/>
          <p:cNvSpPr/>
          <p:nvPr/>
        </p:nvSpPr>
        <p:spPr>
          <a:xfrm>
            <a:off x="755576" y="764704"/>
            <a:ext cx="2477868" cy="400110"/>
          </a:xfrm>
          <a:prstGeom prst="rect">
            <a:avLst/>
          </a:prstGeom>
          <a:ln w="12700">
            <a:miter lim="400000"/>
          </a:ln>
        </p:spPr>
        <p:txBody>
          <a:bodyPr wrap="square" lIns="45719" rIns="45719" anchor="ctr">
            <a:spAutoFit/>
          </a:bodyPr>
          <a:lstStyle>
            <a:lvl1pPr>
              <a:defRPr sz="24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endParaRPr sz="2000" dirty="0"/>
          </a:p>
        </p:txBody>
      </p:sp>
      <p:sp>
        <p:nvSpPr>
          <p:cNvPr id="4" name="Shape 109"/>
          <p:cNvSpPr/>
          <p:nvPr/>
        </p:nvSpPr>
        <p:spPr>
          <a:xfrm>
            <a:off x="136678" y="651064"/>
            <a:ext cx="986542" cy="584775"/>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a:t>2</a:t>
            </a:r>
            <a:r>
              <a:rPr lang="en-US" dirty="0" smtClean="0"/>
              <a:t>.1</a:t>
            </a:r>
            <a:r>
              <a:rPr dirty="0" smtClean="0"/>
              <a:t>/</a:t>
            </a:r>
            <a:endParaRPr dirty="0"/>
          </a:p>
        </p:txBody>
      </p:sp>
      <p:sp>
        <p:nvSpPr>
          <p:cNvPr id="10" name="MH_Other_1"/>
          <p:cNvSpPr>
            <a:spLocks noChangeArrowheads="1"/>
          </p:cNvSpPr>
          <p:nvPr>
            <p:custDataLst>
              <p:tags r:id="rId1"/>
            </p:custDataLst>
          </p:nvPr>
        </p:nvSpPr>
        <p:spPr bwMode="auto">
          <a:xfrm>
            <a:off x="808286" y="1800225"/>
            <a:ext cx="357188" cy="355600"/>
          </a:xfrm>
          <a:prstGeom prst="diamond">
            <a:avLst/>
          </a:prstGeom>
          <a:solidFill>
            <a:srgbClr val="CFED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pPr>
            <a:endParaRPr lang="zh-CN" altLang="en-US">
              <a:solidFill>
                <a:srgbClr val="FFFFFF"/>
              </a:solidFill>
              <a:ea typeface="微软雅黑" panose="020B0503020204020204" pitchFamily="34" charset="-122"/>
            </a:endParaRPr>
          </a:p>
        </p:txBody>
      </p:sp>
      <p:sp>
        <p:nvSpPr>
          <p:cNvPr id="11" name="MH_Other_2"/>
          <p:cNvSpPr>
            <a:spLocks noChangeArrowheads="1"/>
          </p:cNvSpPr>
          <p:nvPr>
            <p:custDataLst>
              <p:tags r:id="rId2"/>
            </p:custDataLst>
          </p:nvPr>
        </p:nvSpPr>
        <p:spPr bwMode="auto">
          <a:xfrm>
            <a:off x="808286" y="2205038"/>
            <a:ext cx="357188" cy="357187"/>
          </a:xfrm>
          <a:prstGeom prst="diamond">
            <a:avLst/>
          </a:prstGeom>
          <a:solidFill>
            <a:srgbClr val="CFED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pPr>
            <a:endParaRPr lang="zh-CN" altLang="en-US">
              <a:solidFill>
                <a:srgbClr val="FFFFFF"/>
              </a:solidFill>
              <a:ea typeface="微软雅黑" panose="020B0503020204020204" pitchFamily="34" charset="-122"/>
            </a:endParaRPr>
          </a:p>
        </p:txBody>
      </p:sp>
      <p:sp>
        <p:nvSpPr>
          <p:cNvPr id="12" name="MH_Other_3"/>
          <p:cNvSpPr>
            <a:spLocks noChangeArrowheads="1"/>
          </p:cNvSpPr>
          <p:nvPr>
            <p:custDataLst>
              <p:tags r:id="rId3"/>
            </p:custDataLst>
          </p:nvPr>
        </p:nvSpPr>
        <p:spPr bwMode="auto">
          <a:xfrm>
            <a:off x="1014661" y="2003425"/>
            <a:ext cx="355600" cy="355600"/>
          </a:xfrm>
          <a:prstGeom prst="diamond">
            <a:avLst/>
          </a:prstGeom>
          <a:solidFill>
            <a:srgbClr val="95D7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pPr>
            <a:endParaRPr lang="zh-CN" altLang="en-US">
              <a:solidFill>
                <a:srgbClr val="FFFFFF"/>
              </a:solidFill>
              <a:ea typeface="微软雅黑" panose="020B0503020204020204" pitchFamily="34" charset="-122"/>
            </a:endParaRPr>
          </a:p>
        </p:txBody>
      </p:sp>
      <p:sp>
        <p:nvSpPr>
          <p:cNvPr id="15" name="MH_Other_4"/>
          <p:cNvSpPr/>
          <p:nvPr>
            <p:custDataLst>
              <p:tags r:id="rId4"/>
            </p:custDataLst>
          </p:nvPr>
        </p:nvSpPr>
        <p:spPr>
          <a:xfrm>
            <a:off x="424111" y="1671638"/>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eaLnBrk="1" fontAlgn="auto" hangingPunct="1">
              <a:lnSpc>
                <a:spcPct val="130000"/>
              </a:lnSpc>
              <a:spcBef>
                <a:spcPts val="0"/>
              </a:spcBef>
              <a:spcAft>
                <a:spcPts val="0"/>
              </a:spcAft>
              <a:defRPr/>
            </a:pPr>
            <a:endParaRPr lang="zh-CN" altLang="en-US" dirty="0" err="1">
              <a:solidFill>
                <a:srgbClr val="FFFFFF"/>
              </a:solidFill>
              <a:ea typeface="微软雅黑" panose="020B0503020204020204" pitchFamily="34" charset="-122"/>
            </a:endParaRPr>
          </a:p>
        </p:txBody>
      </p:sp>
      <p:sp>
        <p:nvSpPr>
          <p:cNvPr id="16" name="MH_Other_5"/>
          <p:cNvSpPr>
            <a:spLocks/>
          </p:cNvSpPr>
          <p:nvPr>
            <p:custDataLst>
              <p:tags r:id="rId5"/>
            </p:custDataLst>
          </p:nvPr>
        </p:nvSpPr>
        <p:spPr bwMode="auto">
          <a:xfrm>
            <a:off x="395536" y="1671638"/>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rgbClr val="76CB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a:solidFill>
                  <a:srgbClr val="FFFFFF"/>
                </a:solidFill>
                <a:ea typeface="微软雅黑" panose="020B0503020204020204" pitchFamily="34" charset="-122"/>
              </a:rPr>
              <a:t>A</a:t>
            </a:r>
            <a:endParaRPr lang="zh-CN" altLang="en-US" sz="2400" b="1">
              <a:solidFill>
                <a:srgbClr val="FFFFFF"/>
              </a:solidFill>
              <a:ea typeface="微软雅黑" panose="020B0503020204020204" pitchFamily="34" charset="-122"/>
            </a:endParaRPr>
          </a:p>
        </p:txBody>
      </p:sp>
      <p:sp>
        <p:nvSpPr>
          <p:cNvPr id="17" name="MH_Text_1"/>
          <p:cNvSpPr/>
          <p:nvPr>
            <p:custDataLst>
              <p:tags r:id="rId6"/>
            </p:custDataLst>
          </p:nvPr>
        </p:nvSpPr>
        <p:spPr>
          <a:xfrm>
            <a:off x="1370261" y="2155825"/>
            <a:ext cx="6565974" cy="1047750"/>
          </a:xfrm>
          <a:prstGeom prst="rect">
            <a:avLst/>
          </a:prstGeom>
        </p:spPr>
        <p:txBody>
          <a:bodyPr>
            <a:normAutofit/>
          </a:bodyPr>
          <a:lstStyle/>
          <a:p>
            <a:pPr>
              <a:lnSpc>
                <a:spcPct val="120000"/>
              </a:lnSpc>
              <a:defRPr/>
            </a:pPr>
            <a:r>
              <a:rPr lang="zh-CN" altLang="zh-CN" dirty="0"/>
              <a:t>基本建成“人人皆学、处处能学、时时可学”、与国家教育现代化发展目标相适应的教育信息化体系</a:t>
            </a:r>
            <a:endParaRPr lang="zh-CN" altLang="en-US" dirty="0">
              <a:solidFill>
                <a:schemeClr val="tx1">
                  <a:lumMod val="65000"/>
                  <a:lumOff val="35000"/>
                </a:schemeClr>
              </a:solidFill>
              <a:ea typeface="微软雅黑" panose="020B0503020204020204" pitchFamily="34" charset="-122"/>
            </a:endParaRPr>
          </a:p>
        </p:txBody>
      </p:sp>
      <p:sp>
        <p:nvSpPr>
          <p:cNvPr id="18" name="MH_SubTitle_1"/>
          <p:cNvSpPr/>
          <p:nvPr>
            <p:custDataLst>
              <p:tags r:id="rId7"/>
            </p:custDataLst>
          </p:nvPr>
        </p:nvSpPr>
        <p:spPr>
          <a:xfrm>
            <a:off x="1370261" y="1671638"/>
            <a:ext cx="7142038" cy="538162"/>
          </a:xfrm>
          <a:prstGeom prst="rect">
            <a:avLst/>
          </a:prstGeom>
        </p:spPr>
        <p:txBody>
          <a:bodyPr anchor="b">
            <a:normAutofit/>
          </a:bodyPr>
          <a:lstStyle/>
          <a:p>
            <a:pPr>
              <a:defRPr/>
            </a:pPr>
            <a:r>
              <a:rPr lang="zh-CN" altLang="zh-CN" sz="2000" dirty="0">
                <a:solidFill>
                  <a:srgbClr val="00B050"/>
                </a:solidFill>
              </a:rPr>
              <a:t>《国家中长期教育改革和发展规划纲要（</a:t>
            </a:r>
            <a:r>
              <a:rPr lang="en-US" altLang="zh-CN" sz="2000" dirty="0">
                <a:solidFill>
                  <a:srgbClr val="00B050"/>
                </a:solidFill>
              </a:rPr>
              <a:t>2010-2020</a:t>
            </a:r>
            <a:r>
              <a:rPr lang="zh-CN" altLang="zh-CN" sz="2000" dirty="0">
                <a:solidFill>
                  <a:srgbClr val="00B050"/>
                </a:solidFill>
              </a:rPr>
              <a:t>年）》</a:t>
            </a:r>
            <a:endParaRPr lang="zh-CN" altLang="en-US" sz="2000" b="1" dirty="0">
              <a:solidFill>
                <a:srgbClr val="00B050"/>
              </a:solidFill>
              <a:ea typeface="微软雅黑" panose="020B0503020204020204" pitchFamily="34" charset="-122"/>
            </a:endParaRPr>
          </a:p>
        </p:txBody>
      </p:sp>
      <p:sp>
        <p:nvSpPr>
          <p:cNvPr id="19" name="MH_Other_6"/>
          <p:cNvSpPr>
            <a:spLocks noChangeArrowheads="1"/>
          </p:cNvSpPr>
          <p:nvPr>
            <p:custDataLst>
              <p:tags r:id="rId8"/>
            </p:custDataLst>
          </p:nvPr>
        </p:nvSpPr>
        <p:spPr bwMode="auto">
          <a:xfrm>
            <a:off x="3997574" y="4991100"/>
            <a:ext cx="355600" cy="355600"/>
          </a:xfrm>
          <a:prstGeom prst="diamond">
            <a:avLst/>
          </a:prstGeom>
          <a:solidFill>
            <a:srgbClr val="D0EDF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pPr>
            <a:endParaRPr lang="zh-CN" altLang="en-US">
              <a:solidFill>
                <a:srgbClr val="FFFFFF"/>
              </a:solidFill>
              <a:ea typeface="微软雅黑" panose="020B0503020204020204" pitchFamily="34" charset="-122"/>
            </a:endParaRPr>
          </a:p>
        </p:txBody>
      </p:sp>
      <p:sp>
        <p:nvSpPr>
          <p:cNvPr id="20" name="MH_Other_7"/>
          <p:cNvSpPr>
            <a:spLocks noChangeArrowheads="1"/>
          </p:cNvSpPr>
          <p:nvPr>
            <p:custDataLst>
              <p:tags r:id="rId9"/>
            </p:custDataLst>
          </p:nvPr>
        </p:nvSpPr>
        <p:spPr bwMode="auto">
          <a:xfrm>
            <a:off x="3997574" y="5397500"/>
            <a:ext cx="355600" cy="355600"/>
          </a:xfrm>
          <a:prstGeom prst="diamond">
            <a:avLst/>
          </a:prstGeom>
          <a:solidFill>
            <a:srgbClr val="D0EDF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pPr>
            <a:endParaRPr lang="zh-CN" altLang="en-US">
              <a:solidFill>
                <a:srgbClr val="FFFFFF"/>
              </a:solidFill>
              <a:ea typeface="微软雅黑" panose="020B0503020204020204" pitchFamily="34" charset="-122"/>
            </a:endParaRPr>
          </a:p>
        </p:txBody>
      </p:sp>
      <p:sp>
        <p:nvSpPr>
          <p:cNvPr id="21" name="MH_Other_8"/>
          <p:cNvSpPr>
            <a:spLocks noChangeArrowheads="1"/>
          </p:cNvSpPr>
          <p:nvPr>
            <p:custDataLst>
              <p:tags r:id="rId10"/>
            </p:custDataLst>
          </p:nvPr>
        </p:nvSpPr>
        <p:spPr bwMode="auto">
          <a:xfrm>
            <a:off x="4202361" y="5194300"/>
            <a:ext cx="355600" cy="355600"/>
          </a:xfrm>
          <a:prstGeom prst="diamond">
            <a:avLst/>
          </a:prstGeom>
          <a:solidFill>
            <a:srgbClr val="9AD7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pPr>
            <a:endParaRPr lang="zh-CN" altLang="en-US">
              <a:solidFill>
                <a:srgbClr val="FFFFFF"/>
              </a:solidFill>
              <a:ea typeface="微软雅黑" panose="020B0503020204020204" pitchFamily="34" charset="-122"/>
            </a:endParaRPr>
          </a:p>
        </p:txBody>
      </p:sp>
      <p:sp>
        <p:nvSpPr>
          <p:cNvPr id="22" name="MH_Other_9"/>
          <p:cNvSpPr/>
          <p:nvPr>
            <p:custDataLst>
              <p:tags r:id="rId11"/>
            </p:custDataLst>
          </p:nvPr>
        </p:nvSpPr>
        <p:spPr>
          <a:xfrm>
            <a:off x="3611811" y="4864100"/>
            <a:ext cx="536575" cy="1017588"/>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eaLnBrk="1" fontAlgn="auto" hangingPunct="1">
              <a:lnSpc>
                <a:spcPct val="130000"/>
              </a:lnSpc>
              <a:spcBef>
                <a:spcPts val="0"/>
              </a:spcBef>
              <a:spcAft>
                <a:spcPts val="0"/>
              </a:spcAft>
              <a:defRPr/>
            </a:pPr>
            <a:endParaRPr lang="zh-CN" altLang="en-US" dirty="0" err="1">
              <a:solidFill>
                <a:srgbClr val="FFFFFF"/>
              </a:solidFill>
              <a:ea typeface="微软雅黑" panose="020B0503020204020204" pitchFamily="34" charset="-122"/>
            </a:endParaRPr>
          </a:p>
        </p:txBody>
      </p:sp>
      <p:sp>
        <p:nvSpPr>
          <p:cNvPr id="23" name="MH_Other_10"/>
          <p:cNvSpPr>
            <a:spLocks/>
          </p:cNvSpPr>
          <p:nvPr>
            <p:custDataLst>
              <p:tags r:id="rId12"/>
            </p:custDataLst>
          </p:nvPr>
        </p:nvSpPr>
        <p:spPr bwMode="auto">
          <a:xfrm>
            <a:off x="3584824" y="4864100"/>
            <a:ext cx="509587" cy="1017588"/>
          </a:xfrm>
          <a:custGeom>
            <a:avLst/>
            <a:gdLst>
              <a:gd name="T0" fmla="*/ 36 w 1806862"/>
              <a:gd name="T1" fmla="*/ 0 h 3612822"/>
              <a:gd name="T2" fmla="*/ 143580 w 1806862"/>
              <a:gd name="T3" fmla="*/ 143357 h 3612822"/>
              <a:gd name="T4" fmla="*/ 36 w 1806862"/>
              <a:gd name="T5" fmla="*/ 286713 h 3612822"/>
              <a:gd name="T6" fmla="*/ 0 w 1806862"/>
              <a:gd name="T7" fmla="*/ 286677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rgbClr val="68C6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a:solidFill>
                  <a:srgbClr val="FFFFFF"/>
                </a:solidFill>
                <a:ea typeface="微软雅黑" panose="020B0503020204020204" pitchFamily="34" charset="-122"/>
              </a:rPr>
              <a:t>C</a:t>
            </a:r>
            <a:endParaRPr lang="zh-CN" altLang="en-US" sz="2400" b="1">
              <a:solidFill>
                <a:srgbClr val="FFFFFF"/>
              </a:solidFill>
              <a:ea typeface="微软雅黑" panose="020B0503020204020204" pitchFamily="34" charset="-122"/>
            </a:endParaRPr>
          </a:p>
        </p:txBody>
      </p:sp>
      <p:sp>
        <p:nvSpPr>
          <p:cNvPr id="24" name="MH_Text_3"/>
          <p:cNvSpPr/>
          <p:nvPr>
            <p:custDataLst>
              <p:tags r:id="rId13"/>
            </p:custDataLst>
          </p:nvPr>
        </p:nvSpPr>
        <p:spPr>
          <a:xfrm>
            <a:off x="4557961" y="5346700"/>
            <a:ext cx="3954338" cy="1049338"/>
          </a:xfrm>
          <a:prstGeom prst="rect">
            <a:avLst/>
          </a:prstGeom>
        </p:spPr>
        <p:txBody>
          <a:bodyPr>
            <a:normAutofit lnSpcReduction="10000"/>
          </a:bodyPr>
          <a:lstStyle/>
          <a:p>
            <a:pPr>
              <a:lnSpc>
                <a:spcPct val="120000"/>
              </a:lnSpc>
              <a:defRPr/>
            </a:pPr>
            <a:r>
              <a:rPr lang="zh-CN" altLang="zh-CN" dirty="0"/>
              <a:t>基本形成具有国际先进水平、信息技术与教育融合创新发展的中国特色教育信息化发展路子</a:t>
            </a:r>
            <a:endParaRPr lang="zh-CN" altLang="en-US" dirty="0">
              <a:solidFill>
                <a:schemeClr val="tx1">
                  <a:lumMod val="65000"/>
                  <a:lumOff val="35000"/>
                </a:schemeClr>
              </a:solidFill>
              <a:ea typeface="微软雅黑" panose="020B0503020204020204" pitchFamily="34" charset="-122"/>
            </a:endParaRPr>
          </a:p>
        </p:txBody>
      </p:sp>
      <p:sp>
        <p:nvSpPr>
          <p:cNvPr id="25" name="MH_SubTitle_3"/>
          <p:cNvSpPr/>
          <p:nvPr>
            <p:custDataLst>
              <p:tags r:id="rId14"/>
            </p:custDataLst>
          </p:nvPr>
        </p:nvSpPr>
        <p:spPr>
          <a:xfrm>
            <a:off x="4557961" y="4864100"/>
            <a:ext cx="3505200" cy="536575"/>
          </a:xfrm>
          <a:prstGeom prst="rect">
            <a:avLst/>
          </a:prstGeom>
        </p:spPr>
        <p:txBody>
          <a:bodyPr anchor="b">
            <a:normAutofit/>
          </a:bodyPr>
          <a:lstStyle/>
          <a:p>
            <a:pPr>
              <a:defRPr/>
            </a:pPr>
            <a:r>
              <a:rPr lang="zh-CN" altLang="zh-CN" sz="2000" dirty="0">
                <a:solidFill>
                  <a:srgbClr val="00B0F0"/>
                </a:solidFill>
              </a:rPr>
              <a:t>《教育信息化十三五规划》</a:t>
            </a:r>
            <a:endParaRPr lang="zh-CN" altLang="en-US" sz="2000" b="1" dirty="0">
              <a:solidFill>
                <a:srgbClr val="00B0F0"/>
              </a:solidFill>
              <a:ea typeface="微软雅黑" panose="020B0503020204020204" pitchFamily="34" charset="-122"/>
            </a:endParaRPr>
          </a:p>
        </p:txBody>
      </p:sp>
      <p:sp>
        <p:nvSpPr>
          <p:cNvPr id="26" name="MH_Other_11"/>
          <p:cNvSpPr>
            <a:spLocks noChangeArrowheads="1"/>
          </p:cNvSpPr>
          <p:nvPr>
            <p:custDataLst>
              <p:tags r:id="rId15"/>
            </p:custDataLst>
          </p:nvPr>
        </p:nvSpPr>
        <p:spPr bwMode="auto">
          <a:xfrm>
            <a:off x="2403724" y="3414713"/>
            <a:ext cx="355600" cy="355600"/>
          </a:xfrm>
          <a:prstGeom prst="diamond">
            <a:avLst/>
          </a:prstGeom>
          <a:solidFill>
            <a:srgbClr val="FFDA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pPr>
            <a:endParaRPr lang="zh-CN" altLang="en-US">
              <a:solidFill>
                <a:srgbClr val="FFFFFF"/>
              </a:solidFill>
              <a:ea typeface="微软雅黑" panose="020B0503020204020204" pitchFamily="34" charset="-122"/>
            </a:endParaRPr>
          </a:p>
        </p:txBody>
      </p:sp>
      <p:sp>
        <p:nvSpPr>
          <p:cNvPr id="27" name="MH_Other_12"/>
          <p:cNvSpPr>
            <a:spLocks noChangeArrowheads="1"/>
          </p:cNvSpPr>
          <p:nvPr>
            <p:custDataLst>
              <p:tags r:id="rId16"/>
            </p:custDataLst>
          </p:nvPr>
        </p:nvSpPr>
        <p:spPr bwMode="auto">
          <a:xfrm>
            <a:off x="2403724" y="3821113"/>
            <a:ext cx="355600" cy="355600"/>
          </a:xfrm>
          <a:prstGeom prst="diamond">
            <a:avLst/>
          </a:prstGeom>
          <a:solidFill>
            <a:srgbClr val="FFDA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pPr>
            <a:endParaRPr lang="zh-CN" altLang="en-US">
              <a:solidFill>
                <a:srgbClr val="FFFFFF"/>
              </a:solidFill>
              <a:ea typeface="微软雅黑" panose="020B0503020204020204" pitchFamily="34" charset="-122"/>
            </a:endParaRPr>
          </a:p>
        </p:txBody>
      </p:sp>
      <p:sp>
        <p:nvSpPr>
          <p:cNvPr id="28" name="MH_Other_13"/>
          <p:cNvSpPr>
            <a:spLocks noChangeArrowheads="1"/>
          </p:cNvSpPr>
          <p:nvPr>
            <p:custDataLst>
              <p:tags r:id="rId17"/>
            </p:custDataLst>
          </p:nvPr>
        </p:nvSpPr>
        <p:spPr bwMode="auto">
          <a:xfrm>
            <a:off x="2608511" y="3617913"/>
            <a:ext cx="355600" cy="355600"/>
          </a:xfrm>
          <a:prstGeom prst="diamond">
            <a:avLst/>
          </a:prstGeom>
          <a:solidFill>
            <a:srgbClr val="FFA0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pPr>
            <a:endParaRPr lang="zh-CN" altLang="en-US">
              <a:solidFill>
                <a:srgbClr val="FFFFFF"/>
              </a:solidFill>
              <a:ea typeface="微软雅黑" panose="020B0503020204020204" pitchFamily="34" charset="-122"/>
            </a:endParaRPr>
          </a:p>
        </p:txBody>
      </p:sp>
      <p:sp>
        <p:nvSpPr>
          <p:cNvPr id="29" name="MH_Other_14"/>
          <p:cNvSpPr/>
          <p:nvPr>
            <p:custDataLst>
              <p:tags r:id="rId18"/>
            </p:custDataLst>
          </p:nvPr>
        </p:nvSpPr>
        <p:spPr>
          <a:xfrm>
            <a:off x="2017961" y="3287713"/>
            <a:ext cx="536575" cy="1017587"/>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2">
              <a:lumMod val="20000"/>
              <a:lumOff val="80000"/>
            </a:schemeClr>
          </a:solidFill>
        </p:spPr>
        <p:txBody>
          <a:bodyPr anchor="ctr"/>
          <a:lstStyle/>
          <a:p>
            <a:pPr algn="just" eaLnBrk="1" fontAlgn="auto" hangingPunct="1">
              <a:lnSpc>
                <a:spcPct val="130000"/>
              </a:lnSpc>
              <a:spcBef>
                <a:spcPts val="0"/>
              </a:spcBef>
              <a:spcAft>
                <a:spcPts val="0"/>
              </a:spcAft>
              <a:defRPr/>
            </a:pPr>
            <a:endParaRPr lang="zh-CN" altLang="en-US" dirty="0" err="1">
              <a:solidFill>
                <a:srgbClr val="FFFFFF"/>
              </a:solidFill>
              <a:ea typeface="微软雅黑" panose="020B0503020204020204" pitchFamily="34" charset="-122"/>
            </a:endParaRPr>
          </a:p>
        </p:txBody>
      </p:sp>
      <p:sp>
        <p:nvSpPr>
          <p:cNvPr id="30" name="MH_Other_15"/>
          <p:cNvSpPr>
            <a:spLocks/>
          </p:cNvSpPr>
          <p:nvPr>
            <p:custDataLst>
              <p:tags r:id="rId19"/>
            </p:custDataLst>
          </p:nvPr>
        </p:nvSpPr>
        <p:spPr bwMode="auto">
          <a:xfrm>
            <a:off x="1990974" y="3287713"/>
            <a:ext cx="508000" cy="1017587"/>
          </a:xfrm>
          <a:custGeom>
            <a:avLst/>
            <a:gdLst>
              <a:gd name="T0" fmla="*/ 36 w 1806862"/>
              <a:gd name="T1" fmla="*/ 0 h 3612822"/>
              <a:gd name="T2" fmla="*/ 143133 w 1806862"/>
              <a:gd name="T3" fmla="*/ 143356 h 3612822"/>
              <a:gd name="T4" fmla="*/ 36 w 1806862"/>
              <a:gd name="T5" fmla="*/ 286713 h 3612822"/>
              <a:gd name="T6" fmla="*/ 0 w 1806862"/>
              <a:gd name="T7" fmla="*/ 286677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rgbClr val="FF6B5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a:solidFill>
                  <a:srgbClr val="FFFFFF"/>
                </a:solidFill>
                <a:ea typeface="微软雅黑" panose="020B0503020204020204" pitchFamily="34" charset="-122"/>
              </a:rPr>
              <a:t>B</a:t>
            </a:r>
            <a:endParaRPr lang="zh-CN" altLang="en-US" sz="2400" b="1">
              <a:solidFill>
                <a:srgbClr val="FFFFFF"/>
              </a:solidFill>
              <a:ea typeface="微软雅黑" panose="020B0503020204020204" pitchFamily="34" charset="-122"/>
            </a:endParaRPr>
          </a:p>
        </p:txBody>
      </p:sp>
      <p:sp>
        <p:nvSpPr>
          <p:cNvPr id="31" name="MH_Text_2"/>
          <p:cNvSpPr/>
          <p:nvPr>
            <p:custDataLst>
              <p:tags r:id="rId20"/>
            </p:custDataLst>
          </p:nvPr>
        </p:nvSpPr>
        <p:spPr>
          <a:xfrm>
            <a:off x="2964111" y="3770313"/>
            <a:ext cx="5404172" cy="1017587"/>
          </a:xfrm>
          <a:prstGeom prst="rect">
            <a:avLst/>
          </a:prstGeom>
        </p:spPr>
        <p:txBody>
          <a:bodyPr>
            <a:noAutofit/>
          </a:bodyPr>
          <a:lstStyle/>
          <a:p>
            <a:pPr>
              <a:lnSpc>
                <a:spcPct val="120000"/>
              </a:lnSpc>
              <a:defRPr/>
            </a:pPr>
            <a:r>
              <a:rPr lang="zh-CN" altLang="zh-CN" dirty="0"/>
              <a:t>基本实现教育信息化对学生全面发展的促进作用、对深化教育领域综合改革的支撑作用和对教育创新发展、均衡发展、优质发展的提升作用</a:t>
            </a:r>
            <a:endParaRPr lang="zh-CN" altLang="en-US" dirty="0">
              <a:solidFill>
                <a:schemeClr val="tx1">
                  <a:lumMod val="65000"/>
                  <a:lumOff val="35000"/>
                </a:schemeClr>
              </a:solidFill>
              <a:ea typeface="微软雅黑" panose="020B0503020204020204" pitchFamily="34" charset="-122"/>
            </a:endParaRPr>
          </a:p>
        </p:txBody>
      </p:sp>
      <p:sp>
        <p:nvSpPr>
          <p:cNvPr id="32" name="MH_SubTitle_2"/>
          <p:cNvSpPr/>
          <p:nvPr>
            <p:custDataLst>
              <p:tags r:id="rId21"/>
            </p:custDataLst>
          </p:nvPr>
        </p:nvSpPr>
        <p:spPr>
          <a:xfrm>
            <a:off x="2964111" y="3287713"/>
            <a:ext cx="6412284" cy="536575"/>
          </a:xfrm>
          <a:prstGeom prst="rect">
            <a:avLst/>
          </a:prstGeom>
        </p:spPr>
        <p:txBody>
          <a:bodyPr anchor="b">
            <a:noAutofit/>
          </a:bodyPr>
          <a:lstStyle/>
          <a:p>
            <a:pPr>
              <a:defRPr/>
            </a:pPr>
            <a:r>
              <a:rPr lang="zh-CN" altLang="zh-CN" sz="2000" dirty="0">
                <a:solidFill>
                  <a:srgbClr val="FF0000"/>
                </a:solidFill>
              </a:rPr>
              <a:t>《教育信息化十年发展规划（</a:t>
            </a:r>
            <a:r>
              <a:rPr lang="en-US" altLang="zh-CN" sz="2000" dirty="0">
                <a:solidFill>
                  <a:srgbClr val="FF0000"/>
                </a:solidFill>
              </a:rPr>
              <a:t>2011-2020</a:t>
            </a:r>
            <a:r>
              <a:rPr lang="zh-CN" altLang="zh-CN" sz="2000" dirty="0">
                <a:solidFill>
                  <a:srgbClr val="FF0000"/>
                </a:solidFill>
              </a:rPr>
              <a:t>年）》</a:t>
            </a:r>
            <a:endParaRPr lang="zh-CN" altLang="en-US" sz="2000" b="1" dirty="0">
              <a:solidFill>
                <a:srgbClr val="FF0000"/>
              </a:solidFill>
              <a:ea typeface="微软雅黑" panose="020B0503020204020204" pitchFamily="34" charset="-122"/>
            </a:endParaRPr>
          </a:p>
        </p:txBody>
      </p:sp>
      <p:sp>
        <p:nvSpPr>
          <p:cNvPr id="33" name="文本框 32"/>
          <p:cNvSpPr txBox="1"/>
          <p:nvPr/>
        </p:nvSpPr>
        <p:spPr>
          <a:xfrm>
            <a:off x="755576" y="664240"/>
            <a:ext cx="3755464" cy="892552"/>
          </a:xfrm>
          <a:prstGeom prst="rect">
            <a:avLst/>
          </a:prstGeom>
          <a:noFill/>
        </p:spPr>
        <p:txBody>
          <a:bodyPr wrap="square" rtlCol="0">
            <a:spAutoFit/>
          </a:bodyPr>
          <a:lstStyle/>
          <a:p>
            <a:pPr defTabSz="1218565"/>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产品需求分析</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a:p>
            <a:pPr defTabSz="1218565"/>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4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行业环境</a:t>
            </a:r>
            <a:endParaRPr lang="zh-CN" altLang="en-US" sz="24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165566747"/>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8"/>
          <p:cNvSpPr/>
          <p:nvPr/>
        </p:nvSpPr>
        <p:spPr>
          <a:xfrm>
            <a:off x="755576" y="764704"/>
            <a:ext cx="2477868" cy="400110"/>
          </a:xfrm>
          <a:prstGeom prst="rect">
            <a:avLst/>
          </a:prstGeom>
          <a:ln w="12700">
            <a:miter lim="400000"/>
          </a:ln>
        </p:spPr>
        <p:txBody>
          <a:bodyPr wrap="square" lIns="45719" rIns="45719" anchor="ctr">
            <a:spAutoFit/>
          </a:bodyPr>
          <a:lstStyle>
            <a:lvl1pPr>
              <a:defRPr sz="24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endParaRPr sz="2000" dirty="0"/>
          </a:p>
        </p:txBody>
      </p:sp>
      <p:sp>
        <p:nvSpPr>
          <p:cNvPr id="4" name="Shape 109"/>
          <p:cNvSpPr/>
          <p:nvPr/>
        </p:nvSpPr>
        <p:spPr>
          <a:xfrm>
            <a:off x="107504" y="620688"/>
            <a:ext cx="986542" cy="586741"/>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a:t>2</a:t>
            </a:r>
            <a:r>
              <a:rPr lang="en-US" dirty="0" smtClean="0"/>
              <a:t>.2</a:t>
            </a:r>
            <a:r>
              <a:rPr dirty="0" smtClean="0"/>
              <a:t>/</a:t>
            </a:r>
            <a:endParaRPr dirty="0"/>
          </a:p>
        </p:txBody>
      </p:sp>
      <p:sp>
        <p:nvSpPr>
          <p:cNvPr id="10" name="MH_Other_1"/>
          <p:cNvSpPr/>
          <p:nvPr>
            <p:custDataLst>
              <p:tags r:id="rId1"/>
            </p:custDataLst>
          </p:nvPr>
        </p:nvSpPr>
        <p:spPr>
          <a:xfrm>
            <a:off x="3711575" y="4648200"/>
            <a:ext cx="2016125" cy="579438"/>
          </a:xfrm>
          <a:custGeom>
            <a:avLst/>
            <a:gdLst/>
            <a:ahLst/>
            <a:cxnLst/>
            <a:rect l="l" t="t" r="r" b="b"/>
            <a:pathLst>
              <a:path w="2687800" h="772904">
                <a:moveTo>
                  <a:pt x="0" y="0"/>
                </a:moveTo>
                <a:cubicBezTo>
                  <a:pt x="574551" y="701060"/>
                  <a:pt x="1443161" y="711127"/>
                  <a:pt x="2278163" y="250638"/>
                </a:cubicBezTo>
                <a:lnTo>
                  <a:pt x="2219171" y="171585"/>
                </a:lnTo>
                <a:lnTo>
                  <a:pt x="2687800" y="146207"/>
                </a:lnTo>
                <a:lnTo>
                  <a:pt x="2502772" y="590197"/>
                </a:lnTo>
                <a:lnTo>
                  <a:pt x="2456475" y="513522"/>
                </a:lnTo>
                <a:cubicBezTo>
                  <a:pt x="1597297" y="939002"/>
                  <a:pt x="549287" y="889345"/>
                  <a:pt x="0" y="0"/>
                </a:cubicBezTo>
                <a:close/>
              </a:path>
            </a:pathLst>
          </a:custGeom>
          <a:gradFill flip="none" rotWithShape="1">
            <a:gsLst>
              <a:gs pos="0">
                <a:schemeClr val="accent1">
                  <a:lumMod val="20000"/>
                  <a:lumOff val="80000"/>
                </a:schemeClr>
              </a:gs>
              <a:gs pos="100000">
                <a:schemeClr val="accent1">
                  <a:lumMod val="60000"/>
                  <a:lumOff val="40000"/>
                </a:schemeClr>
              </a:gs>
            </a:gsLst>
            <a:lin ang="0" scaled="0"/>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zh-CN" altLang="en-US" sz="1200">
              <a:solidFill>
                <a:schemeClr val="tx1">
                  <a:lumMod val="65000"/>
                  <a:lumOff val="35000"/>
                </a:schemeClr>
              </a:solidFill>
            </a:endParaRPr>
          </a:p>
        </p:txBody>
      </p:sp>
      <p:sp>
        <p:nvSpPr>
          <p:cNvPr id="11" name="MH_Other_2"/>
          <p:cNvSpPr/>
          <p:nvPr>
            <p:custDataLst>
              <p:tags r:id="rId2"/>
            </p:custDataLst>
          </p:nvPr>
        </p:nvSpPr>
        <p:spPr>
          <a:xfrm>
            <a:off x="4435475" y="2614613"/>
            <a:ext cx="1063625" cy="1847850"/>
          </a:xfrm>
          <a:custGeom>
            <a:avLst/>
            <a:gdLst/>
            <a:ahLst/>
            <a:cxnLst/>
            <a:rect l="l" t="t" r="r" b="b"/>
            <a:pathLst>
              <a:path w="1418336" h="2462563">
                <a:moveTo>
                  <a:pt x="477021" y="0"/>
                </a:moveTo>
                <a:lnTo>
                  <a:pt x="433767" y="78432"/>
                </a:lnTo>
                <a:cubicBezTo>
                  <a:pt x="1231832" y="609762"/>
                  <a:pt x="1712833" y="1542194"/>
                  <a:pt x="1217281" y="2462563"/>
                </a:cubicBezTo>
                <a:cubicBezTo>
                  <a:pt x="1537142" y="1614457"/>
                  <a:pt x="1111555" y="857185"/>
                  <a:pt x="295258" y="364297"/>
                </a:cubicBezTo>
                <a:lnTo>
                  <a:pt x="256293" y="454912"/>
                </a:lnTo>
                <a:lnTo>
                  <a:pt x="0" y="61756"/>
                </a:lnTo>
                <a:close/>
              </a:path>
            </a:pathLst>
          </a:custGeom>
          <a:gradFill flip="none" rotWithShape="1">
            <a:gsLst>
              <a:gs pos="0">
                <a:schemeClr val="accent1">
                  <a:lumMod val="20000"/>
                  <a:lumOff val="80000"/>
                </a:schemeClr>
              </a:gs>
              <a:gs pos="100000">
                <a:schemeClr val="accent1">
                  <a:lumMod val="60000"/>
                  <a:lumOff val="40000"/>
                </a:schemeClr>
              </a:gs>
            </a:gsLst>
            <a:lin ang="10800000" scaled="0"/>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zh-CN" altLang="en-US" sz="1200">
              <a:solidFill>
                <a:schemeClr val="tx1">
                  <a:lumMod val="65000"/>
                  <a:lumOff val="35000"/>
                </a:schemeClr>
              </a:solidFill>
            </a:endParaRPr>
          </a:p>
        </p:txBody>
      </p:sp>
      <p:sp>
        <p:nvSpPr>
          <p:cNvPr id="12" name="MH_Other_3"/>
          <p:cNvSpPr/>
          <p:nvPr>
            <p:custDataLst>
              <p:tags r:id="rId3"/>
            </p:custDataLst>
          </p:nvPr>
        </p:nvSpPr>
        <p:spPr>
          <a:xfrm>
            <a:off x="3051175" y="3140075"/>
            <a:ext cx="1322388" cy="1690688"/>
          </a:xfrm>
          <a:custGeom>
            <a:avLst/>
            <a:gdLst/>
            <a:ahLst/>
            <a:cxnLst/>
            <a:rect l="l" t="t" r="r" b="b"/>
            <a:pathLst>
              <a:path w="1762511" h="2254600">
                <a:moveTo>
                  <a:pt x="1762511" y="0"/>
                </a:moveTo>
                <a:cubicBezTo>
                  <a:pt x="868100" y="147046"/>
                  <a:pt x="425077" y="894251"/>
                  <a:pt x="406371" y="1847628"/>
                </a:cubicBezTo>
                <a:lnTo>
                  <a:pt x="504329" y="1836066"/>
                </a:lnTo>
                <a:lnTo>
                  <a:pt x="291992" y="2254600"/>
                </a:lnTo>
                <a:lnTo>
                  <a:pt x="0" y="1872366"/>
                </a:lnTo>
                <a:lnTo>
                  <a:pt x="89551" y="1870609"/>
                </a:lnTo>
                <a:cubicBezTo>
                  <a:pt x="150663" y="913799"/>
                  <a:pt x="717672" y="31024"/>
                  <a:pt x="1762511" y="0"/>
                </a:cubicBezTo>
                <a:close/>
              </a:path>
            </a:pathLst>
          </a:custGeom>
          <a:gradFill flip="none" rotWithShape="1">
            <a:gsLst>
              <a:gs pos="0">
                <a:schemeClr val="accent1">
                  <a:lumMod val="20000"/>
                  <a:lumOff val="80000"/>
                </a:schemeClr>
              </a:gs>
              <a:gs pos="100000">
                <a:schemeClr val="accent1">
                  <a:lumMod val="60000"/>
                  <a:lumOff val="40000"/>
                </a:schemeClr>
              </a:gs>
            </a:gsLst>
            <a:lin ang="10800000" scaled="0"/>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zh-CN" altLang="en-US" sz="1200">
              <a:solidFill>
                <a:schemeClr val="tx1">
                  <a:lumMod val="65000"/>
                  <a:lumOff val="35000"/>
                </a:schemeClr>
              </a:solidFill>
            </a:endParaRPr>
          </a:p>
        </p:txBody>
      </p:sp>
      <p:sp>
        <p:nvSpPr>
          <p:cNvPr id="15" name="MH_SubTitle_1"/>
          <p:cNvSpPr txBox="1">
            <a:spLocks noChangeArrowheads="1"/>
          </p:cNvSpPr>
          <p:nvPr>
            <p:custDataLst>
              <p:tags r:id="rId4"/>
            </p:custDataLst>
          </p:nvPr>
        </p:nvSpPr>
        <p:spPr bwMode="auto">
          <a:xfrm>
            <a:off x="2615207" y="2276590"/>
            <a:ext cx="207645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zh-CN" dirty="0">
                <a:latin typeface="黑体" panose="02010609060101010101" pitchFamily="49" charset="-122"/>
                <a:ea typeface="黑体" panose="02010609060101010101" pitchFamily="49" charset="-122"/>
              </a:rPr>
              <a:t>以</a:t>
            </a:r>
            <a:r>
              <a:rPr lang="en-US" altLang="zh-CN" dirty="0">
                <a:latin typeface="黑体" panose="02010609060101010101" pitchFamily="49" charset="-122"/>
                <a:ea typeface="黑体" panose="02010609060101010101" pitchFamily="49" charset="-122"/>
              </a:rPr>
              <a:t>K12</a:t>
            </a:r>
            <a:r>
              <a:rPr lang="zh-CN" altLang="zh-CN" dirty="0">
                <a:latin typeface="黑体" panose="02010609060101010101" pitchFamily="49" charset="-122"/>
                <a:ea typeface="黑体" panose="02010609060101010101" pitchFamily="49" charset="-122"/>
              </a:rPr>
              <a:t>为主要受众的青少年教育</a:t>
            </a:r>
            <a:endParaRPr lang="zh-CN" altLang="en-US" dirty="0" smtClean="0">
              <a:latin typeface="黑体" panose="02010609060101010101" pitchFamily="49" charset="-122"/>
              <a:ea typeface="黑体" panose="02010609060101010101" pitchFamily="49" charset="-122"/>
            </a:endParaRPr>
          </a:p>
        </p:txBody>
      </p:sp>
      <p:sp>
        <p:nvSpPr>
          <p:cNvPr id="16" name="MH_Title_1"/>
          <p:cNvSpPr>
            <a:spLocks noChangeArrowheads="1"/>
          </p:cNvSpPr>
          <p:nvPr>
            <p:custDataLst>
              <p:tags r:id="rId5"/>
            </p:custDataLst>
          </p:nvPr>
        </p:nvSpPr>
        <p:spPr bwMode="auto">
          <a:xfrm>
            <a:off x="3535363" y="3141663"/>
            <a:ext cx="1885950" cy="1885950"/>
          </a:xfrm>
          <a:prstGeom prst="ellipse">
            <a:avLst/>
          </a:prstGeom>
          <a:gradFill flip="none" rotWithShape="1">
            <a:gsLst>
              <a:gs pos="0">
                <a:schemeClr val="accent1">
                  <a:lumMod val="60000"/>
                  <a:lumOff val="40000"/>
                </a:schemeClr>
              </a:gs>
              <a:gs pos="100000">
                <a:schemeClr val="accent1"/>
              </a:gs>
            </a:gsLst>
            <a:path path="shape">
              <a:fillToRect l="50000" t="50000" r="50000" b="50000"/>
            </a:path>
            <a:tileRect/>
          </a:gradFill>
          <a:ln w="9525">
            <a:noFill/>
            <a:round/>
            <a:headEnd/>
            <a:tailEnd/>
          </a:ln>
          <a:effectLst/>
        </p:spPr>
        <p:txBody>
          <a:bodyPr lIns="0" tIns="0" rIns="0" bIns="0" anchor="ctr">
            <a:normAutofit/>
          </a:bodyPr>
          <a:lstStyle/>
          <a:p>
            <a:pPr algn="ctr" eaLnBrk="1" fontAlgn="auto" hangingPunct="1">
              <a:spcBef>
                <a:spcPts val="0"/>
              </a:spcBef>
              <a:spcAft>
                <a:spcPts val="0"/>
              </a:spcAft>
              <a:defRPr/>
            </a:pPr>
            <a:r>
              <a:rPr lang="zh-CN" altLang="en-US" sz="2400" kern="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智慧教育用户市场</a:t>
            </a:r>
            <a:endParaRPr lang="zh-CN" altLang="en-US" sz="2400" kern="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17" name="MH_SubTitle_3"/>
          <p:cNvSpPr txBox="1">
            <a:spLocks noChangeArrowheads="1"/>
          </p:cNvSpPr>
          <p:nvPr>
            <p:custDataLst>
              <p:tags r:id="rId6"/>
            </p:custDataLst>
          </p:nvPr>
        </p:nvSpPr>
        <p:spPr bwMode="auto">
          <a:xfrm>
            <a:off x="928986" y="4853781"/>
            <a:ext cx="287496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defPPr>
              <a:defRPr lang="zh-CN"/>
            </a:defPPr>
            <a:lvl1pPr algn="r" eaLnBrk="1" hangingPunct="1">
              <a:lnSpc>
                <a:spcPct val="130000"/>
              </a:lnSpc>
              <a:defRPr>
                <a:solidFill>
                  <a:srgbClr val="565656"/>
                </a:solidFill>
                <a:latin typeface="微软雅黑" panose="020B0503020204020204" pitchFamily="34" charset="-122"/>
                <a:ea typeface="微软雅黑" panose="020B0503020204020204" pitchFamily="34" charset="-122"/>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a:defRPr/>
            </a:pPr>
            <a:r>
              <a:rPr lang="zh-CN" altLang="zh-CN" dirty="0">
                <a:solidFill>
                  <a:schemeClr val="tx1"/>
                </a:solidFill>
                <a:latin typeface="黑体" panose="02010609060101010101" pitchFamily="49" charset="-122"/>
                <a:ea typeface="黑体" panose="02010609060101010101" pitchFamily="49" charset="-122"/>
              </a:rPr>
              <a:t>以</a:t>
            </a:r>
            <a:r>
              <a:rPr lang="en-US" altLang="zh-CN" dirty="0">
                <a:solidFill>
                  <a:schemeClr val="tx1"/>
                </a:solidFill>
                <a:latin typeface="黑体" panose="02010609060101010101" pitchFamily="49" charset="-122"/>
                <a:ea typeface="黑体" panose="02010609060101010101" pitchFamily="49" charset="-122"/>
              </a:rPr>
              <a:t>IT</a:t>
            </a:r>
            <a:r>
              <a:rPr lang="zh-CN" altLang="zh-CN" dirty="0">
                <a:solidFill>
                  <a:schemeClr val="tx1"/>
                </a:solidFill>
                <a:latin typeface="黑体" panose="02010609060101010101" pitchFamily="49" charset="-122"/>
                <a:ea typeface="黑体" panose="02010609060101010101" pitchFamily="49" charset="-122"/>
              </a:rPr>
              <a:t>、金融、会计等等职业技能为主的职业教育</a:t>
            </a:r>
            <a:endParaRPr lang="zh-CN" altLang="en-US" dirty="0" smtClean="0">
              <a:solidFill>
                <a:schemeClr val="tx1"/>
              </a:solidFill>
              <a:latin typeface="黑体" panose="02010609060101010101" pitchFamily="49" charset="-122"/>
              <a:ea typeface="黑体" panose="02010609060101010101" pitchFamily="49" charset="-122"/>
            </a:endParaRPr>
          </a:p>
        </p:txBody>
      </p:sp>
      <p:sp>
        <p:nvSpPr>
          <p:cNvPr id="18" name="MH_SubTitle_2"/>
          <p:cNvSpPr txBox="1">
            <a:spLocks noChangeArrowheads="1"/>
          </p:cNvSpPr>
          <p:nvPr>
            <p:custDataLst>
              <p:tags r:id="rId7"/>
            </p:custDataLst>
          </p:nvPr>
        </p:nvSpPr>
        <p:spPr bwMode="auto">
          <a:xfrm>
            <a:off x="5772150" y="4338638"/>
            <a:ext cx="287496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zh-CN" dirty="0">
                <a:latin typeface="黑体" panose="02010609060101010101" pitchFamily="49" charset="-122"/>
                <a:ea typeface="黑体" panose="02010609060101010101" pitchFamily="49" charset="-122"/>
              </a:rPr>
              <a:t>以在校大学生留学外语考试和公务员考试为主的应试教育</a:t>
            </a:r>
            <a:endParaRPr lang="zh-CN" altLang="en-US" dirty="0">
              <a:latin typeface="黑体" panose="02010609060101010101" pitchFamily="49" charset="-122"/>
              <a:ea typeface="黑体" panose="02010609060101010101" pitchFamily="49" charset="-122"/>
            </a:endParaRPr>
          </a:p>
        </p:txBody>
      </p:sp>
      <p:sp>
        <p:nvSpPr>
          <p:cNvPr id="19" name="MH_Other_4"/>
          <p:cNvSpPr>
            <a:spLocks/>
          </p:cNvSpPr>
          <p:nvPr>
            <p:custDataLst>
              <p:tags r:id="rId8"/>
            </p:custDataLst>
          </p:nvPr>
        </p:nvSpPr>
        <p:spPr bwMode="auto">
          <a:xfrm>
            <a:off x="3670300" y="3192463"/>
            <a:ext cx="1601788" cy="808037"/>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alpha val="0"/>
                </a:schemeClr>
              </a:gs>
            </a:gsLst>
            <a:lin ang="5400000" scaled="1"/>
          </a:gradFill>
          <a:ln>
            <a:noFill/>
          </a:ln>
          <a:extLst/>
        </p:spPr>
        <p:txBody>
          <a:bodyPr/>
          <a:lstStyle/>
          <a:p>
            <a:pPr eaLnBrk="1" fontAlgn="auto" hangingPunct="1">
              <a:spcBef>
                <a:spcPts val="0"/>
              </a:spcBef>
              <a:spcAft>
                <a:spcPts val="0"/>
              </a:spcAft>
              <a:defRPr/>
            </a:pPr>
            <a:endParaRPr lang="zh-CN" altLang="en-US" sz="3200" kern="0" dirty="0">
              <a:solidFill>
                <a:sysClr val="windowText" lastClr="000000"/>
              </a:solidFill>
              <a:latin typeface="+mn-lt"/>
              <a:ea typeface="微软雅黑" pitchFamily="34" charset="-122"/>
            </a:endParaRPr>
          </a:p>
        </p:txBody>
      </p:sp>
      <p:sp>
        <p:nvSpPr>
          <p:cNvPr id="20" name="文本框 19"/>
          <p:cNvSpPr txBox="1"/>
          <p:nvPr/>
        </p:nvSpPr>
        <p:spPr>
          <a:xfrm>
            <a:off x="755576" y="664240"/>
            <a:ext cx="3755464" cy="892552"/>
          </a:xfrm>
          <a:prstGeom prst="rect">
            <a:avLst/>
          </a:prstGeom>
          <a:noFill/>
        </p:spPr>
        <p:txBody>
          <a:bodyPr wrap="square" rtlCol="0">
            <a:spAutoFit/>
          </a:bodyPr>
          <a:lstStyle/>
          <a:p>
            <a:pPr defTabSz="1218565"/>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产品需求分析</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a:p>
            <a:pPr defTabSz="1218565"/>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4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用户需求</a:t>
            </a:r>
            <a:endParaRPr lang="zh-CN" altLang="en-US" sz="24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64644987"/>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8"/>
          <p:cNvSpPr/>
          <p:nvPr/>
        </p:nvSpPr>
        <p:spPr>
          <a:xfrm>
            <a:off x="755576" y="764704"/>
            <a:ext cx="2477868" cy="400110"/>
          </a:xfrm>
          <a:prstGeom prst="rect">
            <a:avLst/>
          </a:prstGeom>
          <a:ln w="12700">
            <a:miter lim="400000"/>
          </a:ln>
        </p:spPr>
        <p:txBody>
          <a:bodyPr wrap="square" lIns="45719" rIns="45719" anchor="ctr">
            <a:spAutoFit/>
          </a:bodyPr>
          <a:lstStyle>
            <a:lvl1pPr>
              <a:defRPr sz="24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endParaRPr sz="2000" dirty="0"/>
          </a:p>
        </p:txBody>
      </p:sp>
      <p:sp>
        <p:nvSpPr>
          <p:cNvPr id="4" name="Shape 109"/>
          <p:cNvSpPr/>
          <p:nvPr/>
        </p:nvSpPr>
        <p:spPr>
          <a:xfrm>
            <a:off x="107504" y="621671"/>
            <a:ext cx="986542" cy="584775"/>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a:t>2</a:t>
            </a:r>
            <a:r>
              <a:rPr lang="en-US" dirty="0" smtClean="0"/>
              <a:t>.3</a:t>
            </a:r>
            <a:r>
              <a:rPr dirty="0" smtClean="0"/>
              <a:t>/</a:t>
            </a:r>
            <a:endParaRPr dirty="0"/>
          </a:p>
        </p:txBody>
      </p:sp>
      <p:pic>
        <p:nvPicPr>
          <p:cNvPr id="13" name="Picture 5" descr="C:\Users\Administrator\Desktop\未标题-2-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4078929"/>
            <a:ext cx="1043941" cy="1066969"/>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descr="http://img.chyxx.com/2016/02/20160216132025_m.png"/>
          <p:cNvPicPr/>
          <p:nvPr/>
        </p:nvPicPr>
        <p:blipFill>
          <a:blip r:embed="rId3">
            <a:extLst>
              <a:ext uri="{28A0092B-C50C-407E-A947-70E740481C1C}">
                <a14:useLocalDpi xmlns:a14="http://schemas.microsoft.com/office/drawing/2010/main" val="0"/>
              </a:ext>
            </a:extLst>
          </a:blip>
          <a:srcRect/>
          <a:stretch>
            <a:fillRect/>
          </a:stretch>
        </p:blipFill>
        <p:spPr bwMode="auto">
          <a:xfrm>
            <a:off x="323528" y="1688738"/>
            <a:ext cx="8424936" cy="4251652"/>
          </a:xfrm>
          <a:prstGeom prst="rect">
            <a:avLst/>
          </a:prstGeom>
          <a:noFill/>
          <a:ln>
            <a:noFill/>
          </a:ln>
        </p:spPr>
      </p:pic>
      <p:sp>
        <p:nvSpPr>
          <p:cNvPr id="6" name="文本框 5"/>
          <p:cNvSpPr txBox="1"/>
          <p:nvPr/>
        </p:nvSpPr>
        <p:spPr>
          <a:xfrm>
            <a:off x="3219727" y="5940390"/>
            <a:ext cx="4464496" cy="369332"/>
          </a:xfrm>
          <a:prstGeom prst="rect">
            <a:avLst/>
          </a:prstGeom>
          <a:noFill/>
        </p:spPr>
        <p:txBody>
          <a:bodyPr wrap="square" rtlCol="0">
            <a:spAutoFit/>
          </a:bodyPr>
          <a:lstStyle/>
          <a:p>
            <a:pPr defTabSz="1218565"/>
            <a:r>
              <a:rPr lang="zh-CN" altLang="zh-CN" dirty="0">
                <a:latin typeface="黑体" panose="02010609060101010101" pitchFamily="49" charset="-122"/>
                <a:ea typeface="黑体" panose="02010609060101010101" pitchFamily="49" charset="-122"/>
              </a:rPr>
              <a:t>中国在线教育发展历程</a:t>
            </a:r>
            <a:endParaRPr lang="zh-CN" altLang="en-US" b="1" dirty="0" smtClean="0">
              <a:effectLst>
                <a:outerShdw blurRad="50800" dist="736600" dir="12960000" algn="ctr" rotWithShape="0">
                  <a:prstClr val="white">
                    <a:lumMod val="50000"/>
                    <a:alpha val="45000"/>
                  </a:prstClr>
                </a:outerShdw>
              </a:effectLst>
              <a:latin typeface="黑体" panose="02010609060101010101" pitchFamily="49" charset="-122"/>
              <a:ea typeface="黑体" panose="02010609060101010101" pitchFamily="49" charset="-122"/>
            </a:endParaRPr>
          </a:p>
        </p:txBody>
      </p:sp>
      <p:sp>
        <p:nvSpPr>
          <p:cNvPr id="12" name="文本框 11"/>
          <p:cNvSpPr txBox="1"/>
          <p:nvPr/>
        </p:nvSpPr>
        <p:spPr>
          <a:xfrm>
            <a:off x="755576" y="664240"/>
            <a:ext cx="3755464" cy="892552"/>
          </a:xfrm>
          <a:prstGeom prst="rect">
            <a:avLst/>
          </a:prstGeom>
          <a:noFill/>
        </p:spPr>
        <p:txBody>
          <a:bodyPr wrap="square" rtlCol="0">
            <a:spAutoFit/>
          </a:bodyPr>
          <a:lstStyle/>
          <a:p>
            <a:pPr defTabSz="1218565"/>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产品需求分析</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a:p>
            <a:pPr defTabSz="1218565"/>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4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市场环境</a:t>
            </a:r>
            <a:endParaRPr lang="zh-CN" altLang="en-US" sz="24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9950455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750" fill="hold"/>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8"/>
          <p:cNvSpPr/>
          <p:nvPr/>
        </p:nvSpPr>
        <p:spPr>
          <a:xfrm>
            <a:off x="755576" y="764704"/>
            <a:ext cx="2477868" cy="400110"/>
          </a:xfrm>
          <a:prstGeom prst="rect">
            <a:avLst/>
          </a:prstGeom>
          <a:ln w="12700">
            <a:miter lim="400000"/>
          </a:ln>
        </p:spPr>
        <p:txBody>
          <a:bodyPr wrap="square" lIns="45719" rIns="45719" anchor="ctr">
            <a:spAutoFit/>
          </a:bodyPr>
          <a:lstStyle>
            <a:lvl1pPr>
              <a:defRPr sz="240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endParaRPr sz="2000" dirty="0"/>
          </a:p>
        </p:txBody>
      </p:sp>
      <p:sp>
        <p:nvSpPr>
          <p:cNvPr id="4" name="Shape 109"/>
          <p:cNvSpPr/>
          <p:nvPr/>
        </p:nvSpPr>
        <p:spPr>
          <a:xfrm>
            <a:off x="107504" y="621671"/>
            <a:ext cx="986542" cy="584775"/>
          </a:xfrm>
          <a:prstGeom prst="rect">
            <a:avLst/>
          </a:prstGeom>
          <a:ln w="12700">
            <a:miter lim="400000"/>
          </a:ln>
        </p:spPr>
        <p:txBody>
          <a:bodyPr lIns="45719" rIns="45719" anchor="ctr">
            <a:spAutoFit/>
          </a:bodyPr>
          <a:lstStyle>
            <a:lvl1pPr>
              <a:defRPr sz="3200">
                <a:solidFill>
                  <a:srgbClr val="4285F7"/>
                </a:solidFill>
                <a:latin typeface="Impact" panose="020B0806030902050204"/>
                <a:ea typeface="Impact" panose="020B0806030902050204"/>
                <a:cs typeface="Impact" panose="020B0806030902050204"/>
                <a:sym typeface="Impact" panose="020B0806030902050204"/>
              </a:defRPr>
            </a:lvl1pPr>
          </a:lstStyle>
          <a:p>
            <a:r>
              <a:rPr lang="en-US" dirty="0"/>
              <a:t>2</a:t>
            </a:r>
            <a:r>
              <a:rPr lang="en-US" dirty="0" smtClean="0"/>
              <a:t>.3</a:t>
            </a:r>
            <a:r>
              <a:rPr dirty="0" smtClean="0"/>
              <a:t>/</a:t>
            </a:r>
            <a:endParaRPr dirty="0"/>
          </a:p>
        </p:txBody>
      </p:sp>
      <p:pic>
        <p:nvPicPr>
          <p:cNvPr id="13" name="Picture 5" descr="C:\Users\Administrator\Desktop\未标题-2-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4078929"/>
            <a:ext cx="1043941" cy="1066969"/>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3419872" y="6043364"/>
            <a:ext cx="4464496" cy="369332"/>
          </a:xfrm>
          <a:prstGeom prst="rect">
            <a:avLst/>
          </a:prstGeom>
          <a:noFill/>
        </p:spPr>
        <p:txBody>
          <a:bodyPr wrap="square" rtlCol="0">
            <a:spAutoFit/>
          </a:bodyPr>
          <a:lstStyle/>
          <a:p>
            <a:pPr defTabSz="1218565"/>
            <a:r>
              <a:rPr lang="zh-CN" altLang="en-US" dirty="0" smtClean="0">
                <a:latin typeface="黑体" panose="02010609060101010101" pitchFamily="49" charset="-122"/>
                <a:ea typeface="黑体" panose="02010609060101010101" pitchFamily="49" charset="-122"/>
              </a:rPr>
              <a:t>典型在线教育商业模式</a:t>
            </a:r>
            <a:endParaRPr lang="zh-CN" altLang="en-US" b="1" dirty="0" smtClean="0">
              <a:effectLst>
                <a:outerShdw blurRad="50800" dist="736600" dir="12960000" algn="ctr" rotWithShape="0">
                  <a:prstClr val="white">
                    <a:lumMod val="50000"/>
                    <a:alpha val="45000"/>
                  </a:prstClr>
                </a:outerShdw>
              </a:effectLst>
              <a:latin typeface="黑体" panose="02010609060101010101" pitchFamily="49" charset="-122"/>
              <a:ea typeface="黑体" panose="02010609060101010101" pitchFamily="49" charset="-122"/>
            </a:endParaRPr>
          </a:p>
        </p:txBody>
      </p:sp>
      <p:pic>
        <p:nvPicPr>
          <p:cNvPr id="9" name="图片 8" descr="http://img.chyxx.com/2016/02/20160216132025fw_m.png"/>
          <p:cNvPicPr/>
          <p:nvPr/>
        </p:nvPicPr>
        <p:blipFill>
          <a:blip r:embed="rId3">
            <a:extLst>
              <a:ext uri="{28A0092B-C50C-407E-A947-70E740481C1C}">
                <a14:useLocalDpi xmlns:a14="http://schemas.microsoft.com/office/drawing/2010/main" val="0"/>
              </a:ext>
            </a:extLst>
          </a:blip>
          <a:srcRect/>
          <a:stretch>
            <a:fillRect/>
          </a:stretch>
        </p:blipFill>
        <p:spPr bwMode="auto">
          <a:xfrm>
            <a:off x="600775" y="1465347"/>
            <a:ext cx="7892330" cy="4544030"/>
          </a:xfrm>
          <a:prstGeom prst="rect">
            <a:avLst/>
          </a:prstGeom>
          <a:noFill/>
          <a:ln>
            <a:noFill/>
          </a:ln>
        </p:spPr>
      </p:pic>
      <p:sp>
        <p:nvSpPr>
          <p:cNvPr id="10" name="文本框 9"/>
          <p:cNvSpPr txBox="1"/>
          <p:nvPr/>
        </p:nvSpPr>
        <p:spPr>
          <a:xfrm>
            <a:off x="755576" y="664240"/>
            <a:ext cx="3755464" cy="892552"/>
          </a:xfrm>
          <a:prstGeom prst="rect">
            <a:avLst/>
          </a:prstGeom>
          <a:noFill/>
        </p:spPr>
        <p:txBody>
          <a:bodyPr wrap="square" rtlCol="0">
            <a:spAutoFit/>
          </a:bodyPr>
          <a:lstStyle/>
          <a:p>
            <a:pPr defTabSz="1218565"/>
            <a:r>
              <a:rPr lang="zh-CN" altLang="en-US" sz="28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产品需求分析</a:t>
            </a:r>
            <a:endParaRPr lang="en-US" altLang="zh-CN" sz="28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a:p>
            <a:pPr defTabSz="1218565"/>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400" b="1" dirty="0" smtClean="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rPr>
              <a:t>市场环境</a:t>
            </a:r>
            <a:endParaRPr lang="zh-CN" altLang="en-US" sz="2400" b="1" dirty="0">
              <a:latin typeface="Times New Roman" panose="02020603050405020304" pitchFamily="18" charset="0"/>
              <a:ea typeface="楷体" panose="02010609060101010101" pitchFamily="49"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8151068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750" fill="hold"/>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910093750"/>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0910093750"/>
  <p:tag name="MH_LIBRARY" val="GRAPHIC"/>
  <p:tag name="MH_TYPE" val="Other"/>
  <p:tag name="MH_ORDER" val="7"/>
</p:tagLst>
</file>

<file path=ppt/tags/tag100.xml><?xml version="1.0" encoding="utf-8"?>
<p:tagLst xmlns:a="http://schemas.openxmlformats.org/drawingml/2006/main" xmlns:r="http://schemas.openxmlformats.org/officeDocument/2006/relationships" xmlns:p="http://schemas.openxmlformats.org/presentationml/2006/main">
  <p:tag name="MH" val="20170910200513"/>
  <p:tag name="MH_LIBRARY" val="GRAPHIC"/>
  <p:tag name="MH_TYPE" val="Text"/>
  <p:tag name="MH_ORDER" val="4"/>
</p:tagLst>
</file>

<file path=ppt/tags/tag101.xml><?xml version="1.0" encoding="utf-8"?>
<p:tagLst xmlns:a="http://schemas.openxmlformats.org/drawingml/2006/main" xmlns:r="http://schemas.openxmlformats.org/officeDocument/2006/relationships" xmlns:p="http://schemas.openxmlformats.org/presentationml/2006/main">
  <p:tag name="MH" val="20170910201048"/>
  <p:tag name="MH_LIBRARY" val="GRAPHIC"/>
  <p:tag name="MH_TYPE" val="Other"/>
  <p:tag name="MH_ORDER" val="1"/>
</p:tagLst>
</file>

<file path=ppt/tags/tag102.xml><?xml version="1.0" encoding="utf-8"?>
<p:tagLst xmlns:a="http://schemas.openxmlformats.org/drawingml/2006/main" xmlns:r="http://schemas.openxmlformats.org/officeDocument/2006/relationships" xmlns:p="http://schemas.openxmlformats.org/presentationml/2006/main">
  <p:tag name="MH" val="20170910201048"/>
  <p:tag name="MH_LIBRARY" val="GRAPHIC"/>
  <p:tag name="MH_TYPE" val="Other"/>
  <p:tag name="MH_ORDER" val="2"/>
</p:tagLst>
</file>

<file path=ppt/tags/tag103.xml><?xml version="1.0" encoding="utf-8"?>
<p:tagLst xmlns:a="http://schemas.openxmlformats.org/drawingml/2006/main" xmlns:r="http://schemas.openxmlformats.org/officeDocument/2006/relationships" xmlns:p="http://schemas.openxmlformats.org/presentationml/2006/main">
  <p:tag name="MH" val="20170910201048"/>
  <p:tag name="MH_LIBRARY" val="GRAPHIC"/>
  <p:tag name="MH_TYPE" val="Other"/>
  <p:tag name="MH_ORDER" val="3"/>
</p:tagLst>
</file>

<file path=ppt/tags/tag104.xml><?xml version="1.0" encoding="utf-8"?>
<p:tagLst xmlns:a="http://schemas.openxmlformats.org/drawingml/2006/main" xmlns:r="http://schemas.openxmlformats.org/officeDocument/2006/relationships" xmlns:p="http://schemas.openxmlformats.org/presentationml/2006/main">
  <p:tag name="MH" val="20170910201048"/>
  <p:tag name="MH_LIBRARY" val="GRAPHIC"/>
  <p:tag name="MH_TYPE" val="Other"/>
  <p:tag name="MH_ORDER" val="4"/>
</p:tagLst>
</file>

<file path=ppt/tags/tag105.xml><?xml version="1.0" encoding="utf-8"?>
<p:tagLst xmlns:a="http://schemas.openxmlformats.org/drawingml/2006/main" xmlns:r="http://schemas.openxmlformats.org/officeDocument/2006/relationships" xmlns:p="http://schemas.openxmlformats.org/presentationml/2006/main">
  <p:tag name="MH" val="20170910201048"/>
  <p:tag name="MH_LIBRARY" val="GRAPHIC"/>
  <p:tag name="MH_TYPE" val="Other"/>
  <p:tag name="MH_ORDER" val="5"/>
</p:tagLst>
</file>

<file path=ppt/tags/tag106.xml><?xml version="1.0" encoding="utf-8"?>
<p:tagLst xmlns:a="http://schemas.openxmlformats.org/drawingml/2006/main" xmlns:r="http://schemas.openxmlformats.org/officeDocument/2006/relationships" xmlns:p="http://schemas.openxmlformats.org/presentationml/2006/main">
  <p:tag name="MH" val="20170910201048"/>
  <p:tag name="MH_LIBRARY" val="GRAPHIC"/>
  <p:tag name="MH_TYPE" val="Other"/>
  <p:tag name="MH_ORDER" val="6"/>
</p:tagLst>
</file>

<file path=ppt/tags/tag107.xml><?xml version="1.0" encoding="utf-8"?>
<p:tagLst xmlns:a="http://schemas.openxmlformats.org/drawingml/2006/main" xmlns:r="http://schemas.openxmlformats.org/officeDocument/2006/relationships" xmlns:p="http://schemas.openxmlformats.org/presentationml/2006/main">
  <p:tag name="MH" val="20170910201048"/>
  <p:tag name="MH_LIBRARY" val="GRAPHIC"/>
  <p:tag name="MH_TYPE" val="Other"/>
  <p:tag name="MH_ORDER" val="7"/>
</p:tagLst>
</file>

<file path=ppt/tags/tag108.xml><?xml version="1.0" encoding="utf-8"?>
<p:tagLst xmlns:a="http://schemas.openxmlformats.org/drawingml/2006/main" xmlns:r="http://schemas.openxmlformats.org/officeDocument/2006/relationships" xmlns:p="http://schemas.openxmlformats.org/presentationml/2006/main">
  <p:tag name="MH" val="20170910201048"/>
  <p:tag name="MH_LIBRARY" val="GRAPHIC"/>
  <p:tag name="MH_TYPE" val="Other"/>
  <p:tag name="MH_ORDER" val="8"/>
</p:tagLst>
</file>

<file path=ppt/tags/tag109.xml><?xml version="1.0" encoding="utf-8"?>
<p:tagLst xmlns:a="http://schemas.openxmlformats.org/drawingml/2006/main" xmlns:r="http://schemas.openxmlformats.org/officeDocument/2006/relationships" xmlns:p="http://schemas.openxmlformats.org/presentationml/2006/main">
  <p:tag name="MH" val="20170910201048"/>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910093750"/>
  <p:tag name="MH_LIBRARY" val="GRAPHIC"/>
  <p:tag name="MH_TYPE" val="Other"/>
  <p:tag name="MH_ORDER" val="8"/>
</p:tagLst>
</file>

<file path=ppt/tags/tag110.xml><?xml version="1.0" encoding="utf-8"?>
<p:tagLst xmlns:a="http://schemas.openxmlformats.org/drawingml/2006/main" xmlns:r="http://schemas.openxmlformats.org/officeDocument/2006/relationships" xmlns:p="http://schemas.openxmlformats.org/presentationml/2006/main">
  <p:tag name="MH" val="20170910201048"/>
  <p:tag name="MH_LIBRARY" val="GRAPHIC"/>
  <p:tag name="MH_TYPE" val="Other"/>
  <p:tag name="MH_ORDER" val="9"/>
</p:tagLst>
</file>

<file path=ppt/tags/tag111.xml><?xml version="1.0" encoding="utf-8"?>
<p:tagLst xmlns:a="http://schemas.openxmlformats.org/drawingml/2006/main" xmlns:r="http://schemas.openxmlformats.org/officeDocument/2006/relationships" xmlns:p="http://schemas.openxmlformats.org/presentationml/2006/main">
  <p:tag name="MH" val="20170910201048"/>
  <p:tag name="MH_LIBRARY" val="GRAPHIC"/>
  <p:tag name="MH_TYPE" val="SubTitle"/>
  <p:tag name="MH_ORDER" val="3"/>
</p:tagLst>
</file>

<file path=ppt/tags/tag112.xml><?xml version="1.0" encoding="utf-8"?>
<p:tagLst xmlns:a="http://schemas.openxmlformats.org/drawingml/2006/main" xmlns:r="http://schemas.openxmlformats.org/officeDocument/2006/relationships" xmlns:p="http://schemas.openxmlformats.org/presentationml/2006/main">
  <p:tag name="MH" val="20170910201048"/>
  <p:tag name="MH_LIBRARY" val="GRAPHIC"/>
  <p:tag name="MH_TYPE" val="SubTitle"/>
  <p:tag name="MH_ORDER" val="1"/>
</p:tagLst>
</file>

<file path=ppt/tags/tag113.xml><?xml version="1.0" encoding="utf-8"?>
<p:tagLst xmlns:a="http://schemas.openxmlformats.org/drawingml/2006/main" xmlns:r="http://schemas.openxmlformats.org/officeDocument/2006/relationships" xmlns:p="http://schemas.openxmlformats.org/presentationml/2006/main">
  <p:tag name="MH" val="20170910201048"/>
  <p:tag name="MH_LIBRARY" val="GRAPHIC"/>
  <p:tag name="MH_TYPE" val="SubTitle"/>
  <p:tag name="MH_ORDER" val="4"/>
</p:tagLst>
</file>

<file path=ppt/tags/tag114.xml><?xml version="1.0" encoding="utf-8"?>
<p:tagLst xmlns:a="http://schemas.openxmlformats.org/drawingml/2006/main" xmlns:r="http://schemas.openxmlformats.org/officeDocument/2006/relationships" xmlns:p="http://schemas.openxmlformats.org/presentationml/2006/main">
  <p:tag name="MH" val="20170910201048"/>
  <p:tag name="MH_LIBRARY" val="GRAPHIC"/>
  <p:tag name="MH_TYPE" val="SubTitle"/>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910093750"/>
  <p:tag name="MH_LIBRARY" val="GRAPHIC"/>
  <p:tag name="MH_TYPE" val="SubTitle"/>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70910093750"/>
  <p:tag name="MH_LIBRARY" val="GRAPHIC"/>
  <p:tag name="MH_TYPE" val="Other"/>
  <p:tag name="MH_ORDER" val="9"/>
</p:tagLst>
</file>

<file path=ppt/tags/tag14.xml><?xml version="1.0" encoding="utf-8"?>
<p:tagLst xmlns:a="http://schemas.openxmlformats.org/drawingml/2006/main" xmlns:r="http://schemas.openxmlformats.org/officeDocument/2006/relationships" xmlns:p="http://schemas.openxmlformats.org/presentationml/2006/main">
  <p:tag name="MH" val="20170910093750"/>
  <p:tag name="MH_LIBRARY" val="GRAPHIC"/>
  <p:tag name="MH_TYPE" val="Title"/>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910095654"/>
  <p:tag name="MH_LIBRARY" val="GRAPHIC"/>
  <p:tag name="MH_TYPE" val="Other"/>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910095654"/>
  <p:tag name="MH_LIBRARY" val="GRAPHIC"/>
  <p:tag name="MH_TYPE" val="Other"/>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910095654"/>
  <p:tag name="MH_LIBRARY" val="GRAPHIC"/>
  <p:tag name="MH_TYPE" val="Other"/>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70910095654"/>
  <p:tag name="MH_LIBRARY" val="GRAPHIC"/>
  <p:tag name="MH_TYPE" val="Other"/>
  <p:tag name="MH_ORDER" val="4"/>
</p:tagLst>
</file>

<file path=ppt/tags/tag19.xml><?xml version="1.0" encoding="utf-8"?>
<p:tagLst xmlns:a="http://schemas.openxmlformats.org/drawingml/2006/main" xmlns:r="http://schemas.openxmlformats.org/officeDocument/2006/relationships" xmlns:p="http://schemas.openxmlformats.org/presentationml/2006/main">
  <p:tag name="MH" val="20170910095654"/>
  <p:tag name="MH_LIBRARY" val="GRAPHIC"/>
  <p:tag name="MH_TYPE" val="Other"/>
  <p:tag name="MH_ORDER" val="5"/>
</p:tagLst>
</file>

<file path=ppt/tags/tag2.xml><?xml version="1.0" encoding="utf-8"?>
<p:tagLst xmlns:a="http://schemas.openxmlformats.org/drawingml/2006/main" xmlns:r="http://schemas.openxmlformats.org/officeDocument/2006/relationships" xmlns:p="http://schemas.openxmlformats.org/presentationml/2006/main">
  <p:tag name="MH" val="20170910093750"/>
  <p:tag name="MH_LIBRARY" val="GRAPHIC"/>
  <p:tag name="MH_TYPE" val="Other"/>
  <p:tag name="MH_ORDER" val="2"/>
</p:tagLst>
</file>

<file path=ppt/tags/tag20.xml><?xml version="1.0" encoding="utf-8"?>
<p:tagLst xmlns:a="http://schemas.openxmlformats.org/drawingml/2006/main" xmlns:r="http://schemas.openxmlformats.org/officeDocument/2006/relationships" xmlns:p="http://schemas.openxmlformats.org/presentationml/2006/main">
  <p:tag name="MH" val="20170910095654"/>
  <p:tag name="MH_LIBRARY" val="GRAPHIC"/>
  <p:tag name="MH_TYPE" val="Text"/>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910095654"/>
  <p:tag name="MH_LIBRARY" val="GRAPHIC"/>
  <p:tag name="MH_TYPE" val="Sub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910095654"/>
  <p:tag name="MH_LIBRARY" val="GRAPHIC"/>
  <p:tag name="MH_TYPE" val="Other"/>
  <p:tag name="MH_ORDER" val="6"/>
</p:tagLst>
</file>

<file path=ppt/tags/tag23.xml><?xml version="1.0" encoding="utf-8"?>
<p:tagLst xmlns:a="http://schemas.openxmlformats.org/drawingml/2006/main" xmlns:r="http://schemas.openxmlformats.org/officeDocument/2006/relationships" xmlns:p="http://schemas.openxmlformats.org/presentationml/2006/main">
  <p:tag name="MH" val="20170910095654"/>
  <p:tag name="MH_LIBRARY" val="GRAPHIC"/>
  <p:tag name="MH_TYPE" val="Other"/>
  <p:tag name="MH_ORDER" val="7"/>
</p:tagLst>
</file>

<file path=ppt/tags/tag24.xml><?xml version="1.0" encoding="utf-8"?>
<p:tagLst xmlns:a="http://schemas.openxmlformats.org/drawingml/2006/main" xmlns:r="http://schemas.openxmlformats.org/officeDocument/2006/relationships" xmlns:p="http://schemas.openxmlformats.org/presentationml/2006/main">
  <p:tag name="MH" val="20170910095654"/>
  <p:tag name="MH_LIBRARY" val="GRAPHIC"/>
  <p:tag name="MH_TYPE" val="Other"/>
  <p:tag name="MH_ORDER" val="8"/>
</p:tagLst>
</file>

<file path=ppt/tags/tag25.xml><?xml version="1.0" encoding="utf-8"?>
<p:tagLst xmlns:a="http://schemas.openxmlformats.org/drawingml/2006/main" xmlns:r="http://schemas.openxmlformats.org/officeDocument/2006/relationships" xmlns:p="http://schemas.openxmlformats.org/presentationml/2006/main">
  <p:tag name="MH" val="20170910095654"/>
  <p:tag name="MH_LIBRARY" val="GRAPHIC"/>
  <p:tag name="MH_TYPE" val="Other"/>
  <p:tag name="MH_ORDER" val="9"/>
</p:tagLst>
</file>

<file path=ppt/tags/tag26.xml><?xml version="1.0" encoding="utf-8"?>
<p:tagLst xmlns:a="http://schemas.openxmlformats.org/drawingml/2006/main" xmlns:r="http://schemas.openxmlformats.org/officeDocument/2006/relationships" xmlns:p="http://schemas.openxmlformats.org/presentationml/2006/main">
  <p:tag name="MH" val="20170910095654"/>
  <p:tag name="MH_LIBRARY" val="GRAPHIC"/>
  <p:tag name="MH_TYPE" val="Other"/>
  <p:tag name="MH_ORDER" val="10"/>
</p:tagLst>
</file>

<file path=ppt/tags/tag27.xml><?xml version="1.0" encoding="utf-8"?>
<p:tagLst xmlns:a="http://schemas.openxmlformats.org/drawingml/2006/main" xmlns:r="http://schemas.openxmlformats.org/officeDocument/2006/relationships" xmlns:p="http://schemas.openxmlformats.org/presentationml/2006/main">
  <p:tag name="MH" val="20170910095654"/>
  <p:tag name="MH_LIBRARY" val="GRAPHIC"/>
  <p:tag name="MH_TYPE" val="Text"/>
  <p:tag name="MH_ORDER" val="3"/>
</p:tagLst>
</file>

<file path=ppt/tags/tag28.xml><?xml version="1.0" encoding="utf-8"?>
<p:tagLst xmlns:a="http://schemas.openxmlformats.org/drawingml/2006/main" xmlns:r="http://schemas.openxmlformats.org/officeDocument/2006/relationships" xmlns:p="http://schemas.openxmlformats.org/presentationml/2006/main">
  <p:tag name="MH" val="20170910095654"/>
  <p:tag name="MH_LIBRARY" val="GRAPHIC"/>
  <p:tag name="MH_TYPE" val="SubTitle"/>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70910095654"/>
  <p:tag name="MH_LIBRARY" val="GRAPHIC"/>
  <p:tag name="MH_TYPE" val="Other"/>
  <p:tag name="MH_ORDER" val="11"/>
</p:tagLst>
</file>

<file path=ppt/tags/tag3.xml><?xml version="1.0" encoding="utf-8"?>
<p:tagLst xmlns:a="http://schemas.openxmlformats.org/drawingml/2006/main" xmlns:r="http://schemas.openxmlformats.org/officeDocument/2006/relationships" xmlns:p="http://schemas.openxmlformats.org/presentationml/2006/main">
  <p:tag name="MH" val="20170910093750"/>
  <p:tag name="MH_LIBRARY" val="GRAPHIC"/>
  <p:tag name="MH_TYPE" val="SubTitle"/>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70910095654"/>
  <p:tag name="MH_LIBRARY" val="GRAPHIC"/>
  <p:tag name="MH_TYPE" val="Other"/>
  <p:tag name="MH_ORDER" val="12"/>
</p:tagLst>
</file>

<file path=ppt/tags/tag31.xml><?xml version="1.0" encoding="utf-8"?>
<p:tagLst xmlns:a="http://schemas.openxmlformats.org/drawingml/2006/main" xmlns:r="http://schemas.openxmlformats.org/officeDocument/2006/relationships" xmlns:p="http://schemas.openxmlformats.org/presentationml/2006/main">
  <p:tag name="MH" val="20170910095654"/>
  <p:tag name="MH_LIBRARY" val="GRAPHIC"/>
  <p:tag name="MH_TYPE" val="Other"/>
  <p:tag name="MH_ORDER" val="13"/>
</p:tagLst>
</file>

<file path=ppt/tags/tag32.xml><?xml version="1.0" encoding="utf-8"?>
<p:tagLst xmlns:a="http://schemas.openxmlformats.org/drawingml/2006/main" xmlns:r="http://schemas.openxmlformats.org/officeDocument/2006/relationships" xmlns:p="http://schemas.openxmlformats.org/presentationml/2006/main">
  <p:tag name="MH" val="20170910095654"/>
  <p:tag name="MH_LIBRARY" val="GRAPHIC"/>
  <p:tag name="MH_TYPE" val="Other"/>
  <p:tag name="MH_ORDER" val="14"/>
</p:tagLst>
</file>

<file path=ppt/tags/tag33.xml><?xml version="1.0" encoding="utf-8"?>
<p:tagLst xmlns:a="http://schemas.openxmlformats.org/drawingml/2006/main" xmlns:r="http://schemas.openxmlformats.org/officeDocument/2006/relationships" xmlns:p="http://schemas.openxmlformats.org/presentationml/2006/main">
  <p:tag name="MH" val="20170910095654"/>
  <p:tag name="MH_LIBRARY" val="GRAPHIC"/>
  <p:tag name="MH_TYPE" val="Other"/>
  <p:tag name="MH_ORDER" val="15"/>
</p:tagLst>
</file>

<file path=ppt/tags/tag34.xml><?xml version="1.0" encoding="utf-8"?>
<p:tagLst xmlns:a="http://schemas.openxmlformats.org/drawingml/2006/main" xmlns:r="http://schemas.openxmlformats.org/officeDocument/2006/relationships" xmlns:p="http://schemas.openxmlformats.org/presentationml/2006/main">
  <p:tag name="MH" val="20170910095654"/>
  <p:tag name="MH_LIBRARY" val="GRAPHIC"/>
  <p:tag name="MH_TYPE" val="Text"/>
  <p:tag name="MH_ORDER" val="2"/>
</p:tagLst>
</file>

<file path=ppt/tags/tag35.xml><?xml version="1.0" encoding="utf-8"?>
<p:tagLst xmlns:a="http://schemas.openxmlformats.org/drawingml/2006/main" xmlns:r="http://schemas.openxmlformats.org/officeDocument/2006/relationships" xmlns:p="http://schemas.openxmlformats.org/presentationml/2006/main">
  <p:tag name="MH" val="20170910095654"/>
  <p:tag name="MH_LIBRARY" val="GRAPHIC"/>
  <p:tag name="MH_TYPE" val="SubTitle"/>
  <p:tag name="MH_ORDER" val="2"/>
</p:tagLst>
</file>

<file path=ppt/tags/tag36.xml><?xml version="1.0" encoding="utf-8"?>
<p:tagLst xmlns:a="http://schemas.openxmlformats.org/drawingml/2006/main" xmlns:r="http://schemas.openxmlformats.org/officeDocument/2006/relationships" xmlns:p="http://schemas.openxmlformats.org/presentationml/2006/main">
  <p:tag name="MH" val="20170910100439"/>
  <p:tag name="MH_LIBRARY" val="GRAPHIC"/>
  <p:tag name="MH_TYPE" val="Other"/>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70910100439"/>
  <p:tag name="MH_LIBRARY" val="GRAPHIC"/>
  <p:tag name="MH_TYPE" val="Other"/>
  <p:tag name="MH_ORDER" val="2"/>
</p:tagLst>
</file>

<file path=ppt/tags/tag38.xml><?xml version="1.0" encoding="utf-8"?>
<p:tagLst xmlns:a="http://schemas.openxmlformats.org/drawingml/2006/main" xmlns:r="http://schemas.openxmlformats.org/officeDocument/2006/relationships" xmlns:p="http://schemas.openxmlformats.org/presentationml/2006/main">
  <p:tag name="MH" val="20170910100439"/>
  <p:tag name="MH_LIBRARY" val="GRAPHIC"/>
  <p:tag name="MH_TYPE" val="Other"/>
  <p:tag name="MH_ORDER" val="3"/>
</p:tagLst>
</file>

<file path=ppt/tags/tag39.xml><?xml version="1.0" encoding="utf-8"?>
<p:tagLst xmlns:a="http://schemas.openxmlformats.org/drawingml/2006/main" xmlns:r="http://schemas.openxmlformats.org/officeDocument/2006/relationships" xmlns:p="http://schemas.openxmlformats.org/presentationml/2006/main">
  <p:tag name="MH" val="20170910100439"/>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910093750"/>
  <p:tag name="MH_LIBRARY" val="GRAPHIC"/>
  <p:tag name="MH_TYPE" val="Other"/>
  <p:tag name="MH_ORDER" val="3"/>
</p:tagLst>
</file>

<file path=ppt/tags/tag40.xml><?xml version="1.0" encoding="utf-8"?>
<p:tagLst xmlns:a="http://schemas.openxmlformats.org/drawingml/2006/main" xmlns:r="http://schemas.openxmlformats.org/officeDocument/2006/relationships" xmlns:p="http://schemas.openxmlformats.org/presentationml/2006/main">
  <p:tag name="MH" val="20170910100439"/>
  <p:tag name="MH_LIBRARY" val="GRAPHIC"/>
  <p:tag name="MH_TYPE" val="Title"/>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70910100439"/>
  <p:tag name="MH_LIBRARY" val="GRAPHIC"/>
  <p:tag name="MH_TYPE" val="SubTitle"/>
  <p:tag name="MH_ORDER" val="3"/>
</p:tagLst>
</file>

<file path=ppt/tags/tag42.xml><?xml version="1.0" encoding="utf-8"?>
<p:tagLst xmlns:a="http://schemas.openxmlformats.org/drawingml/2006/main" xmlns:r="http://schemas.openxmlformats.org/officeDocument/2006/relationships" xmlns:p="http://schemas.openxmlformats.org/presentationml/2006/main">
  <p:tag name="MH" val="20170910100439"/>
  <p:tag name="MH_LIBRARY" val="GRAPHIC"/>
  <p:tag name="MH_TYPE" val="SubTitle"/>
  <p:tag name="MH_ORDER" val="2"/>
</p:tagLst>
</file>

<file path=ppt/tags/tag43.xml><?xml version="1.0" encoding="utf-8"?>
<p:tagLst xmlns:a="http://schemas.openxmlformats.org/drawingml/2006/main" xmlns:r="http://schemas.openxmlformats.org/officeDocument/2006/relationships" xmlns:p="http://schemas.openxmlformats.org/presentationml/2006/main">
  <p:tag name="MH" val="20170910100439"/>
  <p:tag name="MH_LIBRARY" val="GRAPHIC"/>
  <p:tag name="MH_TYPE" val="Other"/>
  <p:tag name="MH_ORDER" val="4"/>
</p:tagLst>
</file>

<file path=ppt/tags/tag44.xml><?xml version="1.0" encoding="utf-8"?>
<p:tagLst xmlns:a="http://schemas.openxmlformats.org/drawingml/2006/main" xmlns:r="http://schemas.openxmlformats.org/officeDocument/2006/relationships" xmlns:p="http://schemas.openxmlformats.org/presentationml/2006/main">
  <p:tag name="MH" val="20170910105709"/>
  <p:tag name="MH_LIBRARY" val="GRAPHIC"/>
  <p:tag name="MH_TYPE" val="SubTitle"/>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70910105709"/>
  <p:tag name="MH_LIBRARY" val="GRAPHIC"/>
  <p:tag name="MH_TYPE" val="SubTitle"/>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0910105709"/>
  <p:tag name="MH_LIBRARY" val="GRAPHIC"/>
  <p:tag name="MH_TYPE" val="Title"/>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910105709"/>
  <p:tag name="MH_LIBRARY" val="GRAPHIC"/>
  <p:tag name="MH_TYPE" val="Text"/>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70910105709"/>
  <p:tag name="MH_LIBRARY" val="GRAPHIC"/>
  <p:tag name="MH_TYPE" val="Text"/>
  <p:tag name="MH_ORDER" val="2"/>
</p:tagLst>
</file>

<file path=ppt/tags/tag49.xml><?xml version="1.0" encoding="utf-8"?>
<p:tagLst xmlns:a="http://schemas.openxmlformats.org/drawingml/2006/main" xmlns:r="http://schemas.openxmlformats.org/officeDocument/2006/relationships" xmlns:p="http://schemas.openxmlformats.org/presentationml/2006/main">
  <p:tag name="MH" val="20170910110859"/>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910093750"/>
  <p:tag name="MH_LIBRARY" val="GRAPHIC"/>
  <p:tag name="MH_TYPE" val="Other"/>
  <p:tag name="MH_ORDER" val="4"/>
</p:tagLst>
</file>

<file path=ppt/tags/tag50.xml><?xml version="1.0" encoding="utf-8"?>
<p:tagLst xmlns:a="http://schemas.openxmlformats.org/drawingml/2006/main" xmlns:r="http://schemas.openxmlformats.org/officeDocument/2006/relationships" xmlns:p="http://schemas.openxmlformats.org/presentationml/2006/main">
  <p:tag name="MH" val="20170910110859"/>
  <p:tag name="MH_LIBRARY" val="GRAPHIC"/>
  <p:tag name="MH_TYPE" val="SubTitle"/>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0910110859"/>
  <p:tag name="MH_LIBRARY" val="GRAPHIC"/>
  <p:tag name="MH_TYPE" val="Other"/>
  <p:tag name="MH_ORDER" val="2"/>
</p:tagLst>
</file>

<file path=ppt/tags/tag52.xml><?xml version="1.0" encoding="utf-8"?>
<p:tagLst xmlns:a="http://schemas.openxmlformats.org/drawingml/2006/main" xmlns:r="http://schemas.openxmlformats.org/officeDocument/2006/relationships" xmlns:p="http://schemas.openxmlformats.org/presentationml/2006/main">
  <p:tag name="MH" val="20170910110859"/>
  <p:tag name="MH_LIBRARY" val="GRAPHIC"/>
  <p:tag name="MH_TYPE" val="SubTitle"/>
  <p:tag name="MH_ORDER" val="2"/>
</p:tagLst>
</file>

<file path=ppt/tags/tag53.xml><?xml version="1.0" encoding="utf-8"?>
<p:tagLst xmlns:a="http://schemas.openxmlformats.org/drawingml/2006/main" xmlns:r="http://schemas.openxmlformats.org/officeDocument/2006/relationships" xmlns:p="http://schemas.openxmlformats.org/presentationml/2006/main">
  <p:tag name="MH" val="20170910110859"/>
  <p:tag name="MH_LIBRARY" val="GRAPHIC"/>
  <p:tag name="MH_TYPE" val="Other"/>
  <p:tag name="MH_ORDER" val="3"/>
</p:tagLst>
</file>

<file path=ppt/tags/tag54.xml><?xml version="1.0" encoding="utf-8"?>
<p:tagLst xmlns:a="http://schemas.openxmlformats.org/drawingml/2006/main" xmlns:r="http://schemas.openxmlformats.org/officeDocument/2006/relationships" xmlns:p="http://schemas.openxmlformats.org/presentationml/2006/main">
  <p:tag name="MH" val="20170910110859"/>
  <p:tag name="MH_LIBRARY" val="GRAPHIC"/>
  <p:tag name="MH_TYPE" val="SubTitle"/>
  <p:tag name="MH_ORDER" val="3"/>
</p:tagLst>
</file>

<file path=ppt/tags/tag55.xml><?xml version="1.0" encoding="utf-8"?>
<p:tagLst xmlns:a="http://schemas.openxmlformats.org/drawingml/2006/main" xmlns:r="http://schemas.openxmlformats.org/officeDocument/2006/relationships" xmlns:p="http://schemas.openxmlformats.org/presentationml/2006/main">
  <p:tag name="MH" val="20170910110859"/>
  <p:tag name="MH_LIBRARY" val="GRAPHIC"/>
  <p:tag name="MH_TYPE" val="Other"/>
  <p:tag name="MH_ORDER" val="4"/>
</p:tagLst>
</file>

<file path=ppt/tags/tag56.xml><?xml version="1.0" encoding="utf-8"?>
<p:tagLst xmlns:a="http://schemas.openxmlformats.org/drawingml/2006/main" xmlns:r="http://schemas.openxmlformats.org/officeDocument/2006/relationships" xmlns:p="http://schemas.openxmlformats.org/presentationml/2006/main">
  <p:tag name="MH" val="20170910110859"/>
  <p:tag name="MH_LIBRARY" val="GRAPHIC"/>
  <p:tag name="MH_TYPE" val="Other"/>
  <p:tag name="MH_ORDER" val="5"/>
</p:tagLst>
</file>

<file path=ppt/tags/tag57.xml><?xml version="1.0" encoding="utf-8"?>
<p:tagLst xmlns:a="http://schemas.openxmlformats.org/drawingml/2006/main" xmlns:r="http://schemas.openxmlformats.org/officeDocument/2006/relationships" xmlns:p="http://schemas.openxmlformats.org/presentationml/2006/main">
  <p:tag name="MH" val="20170910110859"/>
  <p:tag name="MH_LIBRARY" val="GRAPHIC"/>
  <p:tag name="MH_TYPE" val="Other"/>
  <p:tag name="MH_ORDER" val="6"/>
</p:tagLst>
</file>

<file path=ppt/tags/tag58.xml><?xml version="1.0" encoding="utf-8"?>
<p:tagLst xmlns:a="http://schemas.openxmlformats.org/drawingml/2006/main" xmlns:r="http://schemas.openxmlformats.org/officeDocument/2006/relationships" xmlns:p="http://schemas.openxmlformats.org/presentationml/2006/main">
  <p:tag name="MH" val="20170910110859"/>
  <p:tag name="MH_LIBRARY" val="GRAPHIC"/>
  <p:tag name="MH_TYPE" val="Other"/>
  <p:tag name="MH_ORDER" val="7"/>
</p:tagLst>
</file>

<file path=ppt/tags/tag59.xml><?xml version="1.0" encoding="utf-8"?>
<p:tagLst xmlns:a="http://schemas.openxmlformats.org/drawingml/2006/main" xmlns:r="http://schemas.openxmlformats.org/officeDocument/2006/relationships" xmlns:p="http://schemas.openxmlformats.org/presentationml/2006/main">
  <p:tag name="MH" val="20170910110859"/>
  <p:tag name="MH_LIBRARY" val="GRAPHIC"/>
  <p:tag name="MH_TYPE" val="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910093750"/>
  <p:tag name="MH_LIBRARY" val="GRAPHIC"/>
  <p:tag name="MH_TYPE" val="SubTitle"/>
  <p:tag name="MH_ORDER" val="2"/>
</p:tagLst>
</file>

<file path=ppt/tags/tag60.xml><?xml version="1.0" encoding="utf-8"?>
<p:tagLst xmlns:a="http://schemas.openxmlformats.org/drawingml/2006/main" xmlns:r="http://schemas.openxmlformats.org/officeDocument/2006/relationships" xmlns:p="http://schemas.openxmlformats.org/presentationml/2006/main">
  <p:tag name="MH" val="20170910110859"/>
  <p:tag name="MH_LIBRARY" val="GRAPHIC"/>
  <p:tag name="MH_TYPE" val="Other"/>
  <p:tag name="MH_ORDER" val="8"/>
</p:tagLst>
</file>

<file path=ppt/tags/tag61.xml><?xml version="1.0" encoding="utf-8"?>
<p:tagLst xmlns:a="http://schemas.openxmlformats.org/drawingml/2006/main" xmlns:r="http://schemas.openxmlformats.org/officeDocument/2006/relationships" xmlns:p="http://schemas.openxmlformats.org/presentationml/2006/main">
  <p:tag name="MH" val="20170910110859"/>
  <p:tag name="MH_LIBRARY" val="GRAPHIC"/>
  <p:tag name="MH_TYPE" val="Other"/>
  <p:tag name="MH_ORDER" val="9"/>
</p:tagLst>
</file>

<file path=ppt/tags/tag62.xml><?xml version="1.0" encoding="utf-8"?>
<p:tagLst xmlns:a="http://schemas.openxmlformats.org/drawingml/2006/main" xmlns:r="http://schemas.openxmlformats.org/officeDocument/2006/relationships" xmlns:p="http://schemas.openxmlformats.org/presentationml/2006/main">
  <p:tag name="MH" val="20170910110859"/>
  <p:tag name="MH_LIBRARY" val="GRAPHIC"/>
  <p:tag name="MH_TYPE" val="Other"/>
  <p:tag name="MH_ORDER" val="10"/>
</p:tagLst>
</file>

<file path=ppt/tags/tag63.xml><?xml version="1.0" encoding="utf-8"?>
<p:tagLst xmlns:a="http://schemas.openxmlformats.org/drawingml/2006/main" xmlns:r="http://schemas.openxmlformats.org/officeDocument/2006/relationships" xmlns:p="http://schemas.openxmlformats.org/presentationml/2006/main">
  <p:tag name="MH" val="20170910110859"/>
  <p:tag name="MH_LIBRARY" val="GRAPHIC"/>
  <p:tag name="MH_TYPE" val="Other"/>
  <p:tag name="MH_ORDER" val="11"/>
</p:tagLst>
</file>

<file path=ppt/tags/tag64.xml><?xml version="1.0" encoding="utf-8"?>
<p:tagLst xmlns:a="http://schemas.openxmlformats.org/drawingml/2006/main" xmlns:r="http://schemas.openxmlformats.org/officeDocument/2006/relationships" xmlns:p="http://schemas.openxmlformats.org/presentationml/2006/main">
  <p:tag name="MH" val="20170910110859"/>
  <p:tag name="MH_LIBRARY" val="GRAPHIC"/>
  <p:tag name="MH_TYPE" val="Text"/>
  <p:tag name="MH_ORDER" val="1"/>
</p:tagLst>
</file>

<file path=ppt/tags/tag65.xml><?xml version="1.0" encoding="utf-8"?>
<p:tagLst xmlns:a="http://schemas.openxmlformats.org/drawingml/2006/main" xmlns:r="http://schemas.openxmlformats.org/officeDocument/2006/relationships" xmlns:p="http://schemas.openxmlformats.org/presentationml/2006/main">
  <p:tag name="MH" val="20170910110859"/>
  <p:tag name="MH_LIBRARY" val="GRAPHIC"/>
  <p:tag name="MH_TYPE" val="Text"/>
  <p:tag name="MH_ORDER" val="2"/>
</p:tagLst>
</file>

<file path=ppt/tags/tag66.xml><?xml version="1.0" encoding="utf-8"?>
<p:tagLst xmlns:a="http://schemas.openxmlformats.org/drawingml/2006/main" xmlns:r="http://schemas.openxmlformats.org/officeDocument/2006/relationships" xmlns:p="http://schemas.openxmlformats.org/presentationml/2006/main">
  <p:tag name="MH" val="20170910110859"/>
  <p:tag name="MH_LIBRARY" val="GRAPHIC"/>
  <p:tag name="MH_TYPE" val="Text"/>
  <p:tag name="MH_ORDER" val="3"/>
</p:tagLst>
</file>

<file path=ppt/tags/tag67.xml><?xml version="1.0" encoding="utf-8"?>
<p:tagLst xmlns:a="http://schemas.openxmlformats.org/drawingml/2006/main" xmlns:r="http://schemas.openxmlformats.org/officeDocument/2006/relationships" xmlns:p="http://schemas.openxmlformats.org/presentationml/2006/main">
  <p:tag name="MH" val="20170910111747"/>
  <p:tag name="MH_LIBRARY" val="GRAPHIC"/>
  <p:tag name="MH_TYPE" val="SubTitle"/>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0910111747"/>
  <p:tag name="MH_LIBRARY" val="GRAPHIC"/>
  <p:tag name="MH_TYPE" val="Other"/>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70910111747"/>
  <p:tag name="MH_LIBRARY" val="GRAPHIC"/>
  <p:tag name="MH_TYPE" val="Text"/>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910093750"/>
  <p:tag name="MH_LIBRARY" val="GRAPHIC"/>
  <p:tag name="MH_TYPE" val="Other"/>
  <p:tag name="MH_ORDER" val="5"/>
</p:tagLst>
</file>

<file path=ppt/tags/tag70.xml><?xml version="1.0" encoding="utf-8"?>
<p:tagLst xmlns:a="http://schemas.openxmlformats.org/drawingml/2006/main" xmlns:r="http://schemas.openxmlformats.org/officeDocument/2006/relationships" xmlns:p="http://schemas.openxmlformats.org/presentationml/2006/main">
  <p:tag name="MH" val="20170910111747"/>
  <p:tag name="MH_LIBRARY" val="GRAPHIC"/>
  <p:tag name="MH_TYPE" val="SubTitle"/>
  <p:tag name="MH_ORDER" val="2"/>
</p:tagLst>
</file>

<file path=ppt/tags/tag71.xml><?xml version="1.0" encoding="utf-8"?>
<p:tagLst xmlns:a="http://schemas.openxmlformats.org/drawingml/2006/main" xmlns:r="http://schemas.openxmlformats.org/officeDocument/2006/relationships" xmlns:p="http://schemas.openxmlformats.org/presentationml/2006/main">
  <p:tag name="MH" val="20170910111747"/>
  <p:tag name="MH_LIBRARY" val="GRAPHIC"/>
  <p:tag name="MH_TYPE" val="Other"/>
  <p:tag name="MH_ORDER" val="2"/>
</p:tagLst>
</file>

<file path=ppt/tags/tag72.xml><?xml version="1.0" encoding="utf-8"?>
<p:tagLst xmlns:a="http://schemas.openxmlformats.org/drawingml/2006/main" xmlns:r="http://schemas.openxmlformats.org/officeDocument/2006/relationships" xmlns:p="http://schemas.openxmlformats.org/presentationml/2006/main">
  <p:tag name="MH" val="20170910111747"/>
  <p:tag name="MH_LIBRARY" val="GRAPHIC"/>
  <p:tag name="MH_TYPE" val="Text"/>
  <p:tag name="MH_ORDER" val="2"/>
</p:tagLst>
</file>

<file path=ppt/tags/tag73.xml><?xml version="1.0" encoding="utf-8"?>
<p:tagLst xmlns:a="http://schemas.openxmlformats.org/drawingml/2006/main" xmlns:r="http://schemas.openxmlformats.org/officeDocument/2006/relationships" xmlns:p="http://schemas.openxmlformats.org/presentationml/2006/main">
  <p:tag name="MH" val="20170910111747"/>
  <p:tag name="MH_LIBRARY" val="GRAPHIC"/>
  <p:tag name="MH_TYPE" val="SubTitle"/>
  <p:tag name="MH_ORDER" val="3"/>
</p:tagLst>
</file>

<file path=ppt/tags/tag74.xml><?xml version="1.0" encoding="utf-8"?>
<p:tagLst xmlns:a="http://schemas.openxmlformats.org/drawingml/2006/main" xmlns:r="http://schemas.openxmlformats.org/officeDocument/2006/relationships" xmlns:p="http://schemas.openxmlformats.org/presentationml/2006/main">
  <p:tag name="MH" val="20170910111747"/>
  <p:tag name="MH_LIBRARY" val="GRAPHIC"/>
  <p:tag name="MH_TYPE" val="Other"/>
  <p:tag name="MH_ORDER" val="3"/>
</p:tagLst>
</file>

<file path=ppt/tags/tag75.xml><?xml version="1.0" encoding="utf-8"?>
<p:tagLst xmlns:a="http://schemas.openxmlformats.org/drawingml/2006/main" xmlns:r="http://schemas.openxmlformats.org/officeDocument/2006/relationships" xmlns:p="http://schemas.openxmlformats.org/presentationml/2006/main">
  <p:tag name="MH" val="20170910111747"/>
  <p:tag name="MH_LIBRARY" val="GRAPHIC"/>
  <p:tag name="MH_TYPE" val="Text"/>
  <p:tag name="MH_ORDER" val="3"/>
</p:tagLst>
</file>

<file path=ppt/tags/tag76.xml><?xml version="1.0" encoding="utf-8"?>
<p:tagLst xmlns:a="http://schemas.openxmlformats.org/drawingml/2006/main" xmlns:r="http://schemas.openxmlformats.org/officeDocument/2006/relationships" xmlns:p="http://schemas.openxmlformats.org/presentationml/2006/main">
  <p:tag name="MH" val="20170910120146"/>
  <p:tag name="MH_LIBRARY" val="GRAPHIC"/>
  <p:tag name="MH_TYPE" val="Other"/>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910120146"/>
  <p:tag name="MH_LIBRARY" val="GRAPHIC"/>
  <p:tag name="MH_TYPE" val="Other"/>
  <p:tag name="MH_ORDER" val="2"/>
</p:tagLst>
</file>

<file path=ppt/tags/tag78.xml><?xml version="1.0" encoding="utf-8"?>
<p:tagLst xmlns:a="http://schemas.openxmlformats.org/drawingml/2006/main" xmlns:r="http://schemas.openxmlformats.org/officeDocument/2006/relationships" xmlns:p="http://schemas.openxmlformats.org/presentationml/2006/main">
  <p:tag name="MH" val="20170910120146"/>
  <p:tag name="MH_LIBRARY" val="GRAPHIC"/>
  <p:tag name="MH_TYPE" val="Other"/>
  <p:tag name="MH_ORDER" val="3"/>
</p:tagLst>
</file>

<file path=ppt/tags/tag79.xml><?xml version="1.0" encoding="utf-8"?>
<p:tagLst xmlns:a="http://schemas.openxmlformats.org/drawingml/2006/main" xmlns:r="http://schemas.openxmlformats.org/officeDocument/2006/relationships" xmlns:p="http://schemas.openxmlformats.org/presentationml/2006/main">
  <p:tag name="MH" val="20170910120146"/>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70910093750"/>
  <p:tag name="MH_LIBRARY" val="GRAPHIC"/>
  <p:tag name="MH_TYPE" val="Other"/>
  <p:tag name="MH_ORDER" val="6"/>
</p:tagLst>
</file>

<file path=ppt/tags/tag80.xml><?xml version="1.0" encoding="utf-8"?>
<p:tagLst xmlns:a="http://schemas.openxmlformats.org/drawingml/2006/main" xmlns:r="http://schemas.openxmlformats.org/officeDocument/2006/relationships" xmlns:p="http://schemas.openxmlformats.org/presentationml/2006/main">
  <p:tag name="MH" val="20170910120146"/>
  <p:tag name="MH_LIBRARY" val="GRAPHIC"/>
  <p:tag name="MH_TYPE" val="Other"/>
  <p:tag name="MH_ORDER" val="5"/>
</p:tagLst>
</file>

<file path=ppt/tags/tag81.xml><?xml version="1.0" encoding="utf-8"?>
<p:tagLst xmlns:a="http://schemas.openxmlformats.org/drawingml/2006/main" xmlns:r="http://schemas.openxmlformats.org/officeDocument/2006/relationships" xmlns:p="http://schemas.openxmlformats.org/presentationml/2006/main">
  <p:tag name="MH" val="20170910120146"/>
  <p:tag name="MH_LIBRARY" val="GRAPHIC"/>
  <p:tag name="MH_TYPE" val="Other"/>
  <p:tag name="MH_ORDER" val="6"/>
</p:tagLst>
</file>

<file path=ppt/tags/tag82.xml><?xml version="1.0" encoding="utf-8"?>
<p:tagLst xmlns:a="http://schemas.openxmlformats.org/drawingml/2006/main" xmlns:r="http://schemas.openxmlformats.org/officeDocument/2006/relationships" xmlns:p="http://schemas.openxmlformats.org/presentationml/2006/main">
  <p:tag name="MH" val="20170910120146"/>
  <p:tag name="MH_LIBRARY" val="GRAPHIC"/>
  <p:tag name="MH_TYPE" val="Other"/>
  <p:tag name="MH_ORDER" val="7"/>
</p:tagLst>
</file>

<file path=ppt/tags/tag83.xml><?xml version="1.0" encoding="utf-8"?>
<p:tagLst xmlns:a="http://schemas.openxmlformats.org/drawingml/2006/main" xmlns:r="http://schemas.openxmlformats.org/officeDocument/2006/relationships" xmlns:p="http://schemas.openxmlformats.org/presentationml/2006/main">
  <p:tag name="MH" val="20170910120146"/>
  <p:tag name="MH_LIBRARY" val="GRAPHIC"/>
  <p:tag name="MH_TYPE" val="Other"/>
  <p:tag name="MH_ORDER" val="8"/>
</p:tagLst>
</file>

<file path=ppt/tags/tag84.xml><?xml version="1.0" encoding="utf-8"?>
<p:tagLst xmlns:a="http://schemas.openxmlformats.org/drawingml/2006/main" xmlns:r="http://schemas.openxmlformats.org/officeDocument/2006/relationships" xmlns:p="http://schemas.openxmlformats.org/presentationml/2006/main">
  <p:tag name="MH" val="20170910120146"/>
  <p:tag name="MH_LIBRARY" val="GRAPHIC"/>
  <p:tag name="MH_TYPE" val="Other"/>
  <p:tag name="MH_ORDER" val="9"/>
</p:tagLst>
</file>

<file path=ppt/tags/tag85.xml><?xml version="1.0" encoding="utf-8"?>
<p:tagLst xmlns:a="http://schemas.openxmlformats.org/drawingml/2006/main" xmlns:r="http://schemas.openxmlformats.org/officeDocument/2006/relationships" xmlns:p="http://schemas.openxmlformats.org/presentationml/2006/main">
  <p:tag name="MH" val="20170910120146"/>
  <p:tag name="MH_LIBRARY" val="GRAPHIC"/>
  <p:tag name="MH_TYPE" val="Other"/>
  <p:tag name="MH_ORDER" val="10"/>
</p:tagLst>
</file>

<file path=ppt/tags/tag86.xml><?xml version="1.0" encoding="utf-8"?>
<p:tagLst xmlns:a="http://schemas.openxmlformats.org/drawingml/2006/main" xmlns:r="http://schemas.openxmlformats.org/officeDocument/2006/relationships" xmlns:p="http://schemas.openxmlformats.org/presentationml/2006/main">
  <p:tag name="MH" val="20170910120146"/>
  <p:tag name="MH_LIBRARY" val="GRAPHIC"/>
  <p:tag name="MH_TYPE" val="Other"/>
  <p:tag name="MH_ORDER" val="11"/>
</p:tagLst>
</file>

<file path=ppt/tags/tag87.xml><?xml version="1.0" encoding="utf-8"?>
<p:tagLst xmlns:a="http://schemas.openxmlformats.org/drawingml/2006/main" xmlns:r="http://schemas.openxmlformats.org/officeDocument/2006/relationships" xmlns:p="http://schemas.openxmlformats.org/presentationml/2006/main">
  <p:tag name="MH" val="20170910120146"/>
  <p:tag name="MH_LIBRARY" val="GRAPHIC"/>
  <p:tag name="MH_TYPE" val="Other"/>
  <p:tag name="MH_ORDER" val="12"/>
</p:tagLst>
</file>

<file path=ppt/tags/tag88.xml><?xml version="1.0" encoding="utf-8"?>
<p:tagLst xmlns:a="http://schemas.openxmlformats.org/drawingml/2006/main" xmlns:r="http://schemas.openxmlformats.org/officeDocument/2006/relationships" xmlns:p="http://schemas.openxmlformats.org/presentationml/2006/main">
  <p:tag name="MH" val="20170910120146"/>
  <p:tag name="MH_LIBRARY" val="GRAPHIC"/>
  <p:tag name="MH_TYPE" val="SubTitle"/>
  <p:tag name="MH_ORDER" val="1"/>
</p:tagLst>
</file>

<file path=ppt/tags/tag89.xml><?xml version="1.0" encoding="utf-8"?>
<p:tagLst xmlns:a="http://schemas.openxmlformats.org/drawingml/2006/main" xmlns:r="http://schemas.openxmlformats.org/officeDocument/2006/relationships" xmlns:p="http://schemas.openxmlformats.org/presentationml/2006/main">
  <p:tag name="MH" val="20170910120146"/>
  <p:tag name="MH_LIBRARY" val="GRAPHIC"/>
  <p:tag name="MH_TYPE" val="SubTitle"/>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910093750"/>
  <p:tag name="MH_LIBRARY" val="GRAPHIC"/>
  <p:tag name="MH_TYPE" val="SubTitle"/>
  <p:tag name="MH_ORDER" val="4"/>
</p:tagLst>
</file>

<file path=ppt/tags/tag90.xml><?xml version="1.0" encoding="utf-8"?>
<p:tagLst xmlns:a="http://schemas.openxmlformats.org/drawingml/2006/main" xmlns:r="http://schemas.openxmlformats.org/officeDocument/2006/relationships" xmlns:p="http://schemas.openxmlformats.org/presentationml/2006/main">
  <p:tag name="MH" val="20170910120146"/>
  <p:tag name="MH_LIBRARY" val="GRAPHIC"/>
  <p:tag name="MH_TYPE" val="SubTitle"/>
  <p:tag name="MH_ORDER" val="3"/>
</p:tagLst>
</file>

<file path=ppt/tags/tag91.xml><?xml version="1.0" encoding="utf-8"?>
<p:tagLst xmlns:a="http://schemas.openxmlformats.org/drawingml/2006/main" xmlns:r="http://schemas.openxmlformats.org/officeDocument/2006/relationships" xmlns:p="http://schemas.openxmlformats.org/presentationml/2006/main">
  <p:tag name="MH" val="20170910120146"/>
  <p:tag name="MH_LIBRARY" val="GRAPHIC"/>
  <p:tag name="MH_TYPE" val="SubTitle"/>
  <p:tag name="MH_ORDER" val="4"/>
</p:tagLst>
</file>

<file path=ppt/tags/tag92.xml><?xml version="1.0" encoding="utf-8"?>
<p:tagLst xmlns:a="http://schemas.openxmlformats.org/drawingml/2006/main" xmlns:r="http://schemas.openxmlformats.org/officeDocument/2006/relationships" xmlns:p="http://schemas.openxmlformats.org/presentationml/2006/main">
  <p:tag name="MH" val="20170910200513"/>
  <p:tag name="MH_LIBRARY" val="GRAPHIC"/>
  <p:tag name="MH_TYPE" val="Other"/>
  <p:tag name="MH_ORDER" val="1"/>
</p:tagLst>
</file>

<file path=ppt/tags/tag93.xml><?xml version="1.0" encoding="utf-8"?>
<p:tagLst xmlns:a="http://schemas.openxmlformats.org/drawingml/2006/main" xmlns:r="http://schemas.openxmlformats.org/officeDocument/2006/relationships" xmlns:p="http://schemas.openxmlformats.org/presentationml/2006/main">
  <p:tag name="MH" val="20170910200513"/>
  <p:tag name="MH_LIBRARY" val="GRAPHIC"/>
  <p:tag name="MH_TYPE" val="Other"/>
  <p:tag name="MH_ORDER" val="2"/>
</p:tagLst>
</file>

<file path=ppt/tags/tag94.xml><?xml version="1.0" encoding="utf-8"?>
<p:tagLst xmlns:a="http://schemas.openxmlformats.org/drawingml/2006/main" xmlns:r="http://schemas.openxmlformats.org/officeDocument/2006/relationships" xmlns:p="http://schemas.openxmlformats.org/presentationml/2006/main">
  <p:tag name="MH" val="20170910200513"/>
  <p:tag name="MH_LIBRARY" val="GRAPHIC"/>
  <p:tag name="MH_TYPE" val="Other"/>
  <p:tag name="MH_ORDER" val="3"/>
</p:tagLst>
</file>

<file path=ppt/tags/tag95.xml><?xml version="1.0" encoding="utf-8"?>
<p:tagLst xmlns:a="http://schemas.openxmlformats.org/drawingml/2006/main" xmlns:r="http://schemas.openxmlformats.org/officeDocument/2006/relationships" xmlns:p="http://schemas.openxmlformats.org/presentationml/2006/main">
  <p:tag name="MH" val="20170910200513"/>
  <p:tag name="MH_LIBRARY" val="GRAPHIC"/>
  <p:tag name="MH_TYPE" val="Other"/>
  <p:tag name="MH_ORDER" val="4"/>
</p:tagLst>
</file>

<file path=ppt/tags/tag96.xml><?xml version="1.0" encoding="utf-8"?>
<p:tagLst xmlns:a="http://schemas.openxmlformats.org/drawingml/2006/main" xmlns:r="http://schemas.openxmlformats.org/officeDocument/2006/relationships" xmlns:p="http://schemas.openxmlformats.org/presentationml/2006/main">
  <p:tag name="MH" val="20170910200513"/>
  <p:tag name="MH_LIBRARY" val="GRAPHIC"/>
  <p:tag name="MH_TYPE" val="Title"/>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70910200513"/>
  <p:tag name="MH_LIBRARY" val="GRAPHIC"/>
  <p:tag name="MH_TYPE" val="Text"/>
  <p:tag name="MH_ORDER" val="1"/>
</p:tagLst>
</file>

<file path=ppt/tags/tag98.xml><?xml version="1.0" encoding="utf-8"?>
<p:tagLst xmlns:a="http://schemas.openxmlformats.org/drawingml/2006/main" xmlns:r="http://schemas.openxmlformats.org/officeDocument/2006/relationships" xmlns:p="http://schemas.openxmlformats.org/presentationml/2006/main">
  <p:tag name="MH" val="20170910200513"/>
  <p:tag name="MH_LIBRARY" val="GRAPHIC"/>
  <p:tag name="MH_TYPE" val="Text"/>
  <p:tag name="MH_ORDER" val="2"/>
</p:tagLst>
</file>

<file path=ppt/tags/tag99.xml><?xml version="1.0" encoding="utf-8"?>
<p:tagLst xmlns:a="http://schemas.openxmlformats.org/drawingml/2006/main" xmlns:r="http://schemas.openxmlformats.org/officeDocument/2006/relationships" xmlns:p="http://schemas.openxmlformats.org/presentationml/2006/main">
  <p:tag name="MH" val="20170910200513"/>
  <p:tag name="MH_LIBRARY" val="GRAPHIC"/>
  <p:tag name="MH_TYPE" val="Text"/>
  <p:tag name="MH_ORDER" val="3"/>
</p:tagLst>
</file>

<file path=ppt/theme/theme1.xml><?xml version="1.0" encoding="utf-8"?>
<a:theme xmlns:a="http://schemas.openxmlformats.org/drawingml/2006/main" name="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defTabSz="1218565">
          <a:defRPr sz="2400" b="1" dirty="0" smtClean="0">
            <a:effectLst>
              <a:outerShdw blurRad="50800" dist="736600" dir="12960000" algn="ctr" rotWithShape="0">
                <a:prstClr val="white">
                  <a:lumMod val="50000"/>
                  <a:alpha val="45000"/>
                </a:prstClr>
              </a:outerShdw>
            </a:effectLst>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998</TotalTime>
  <Words>1396</Words>
  <Application>Microsoft Office PowerPoint</Application>
  <PresentationFormat>全屏显示(4:3)</PresentationFormat>
  <Paragraphs>333</Paragraphs>
  <Slides>34</Slides>
  <Notes>3</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34</vt:i4>
      </vt:variant>
    </vt:vector>
  </HeadingPairs>
  <TitlesOfParts>
    <vt:vector size="52" baseType="lpstr">
      <vt:lpstr>Arial Unicode MS</vt:lpstr>
      <vt:lpstr>Kozuka Gothic Pr6N B</vt:lpstr>
      <vt:lpstr>等线</vt:lpstr>
      <vt:lpstr>等线 Light</vt:lpstr>
      <vt:lpstr>方正北魏楷书简体</vt:lpstr>
      <vt:lpstr>黑体</vt:lpstr>
      <vt:lpstr>楷体</vt:lpstr>
      <vt:lpstr>宋体</vt:lpstr>
      <vt:lpstr>微软雅黑</vt:lpstr>
      <vt:lpstr>幼圆</vt:lpstr>
      <vt:lpstr>Arial</vt:lpstr>
      <vt:lpstr>Arial Rounded MT Bold</vt:lpstr>
      <vt:lpstr>Calibri</vt:lpstr>
      <vt:lpstr>Impact</vt:lpstr>
      <vt:lpstr>Times New Roman</vt:lpstr>
      <vt:lpstr>Wingdings</vt:lpstr>
      <vt:lpstr>1</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童志坚</dc:creator>
  <cp:lastModifiedBy>章伟</cp:lastModifiedBy>
  <cp:revision>222</cp:revision>
  <dcterms:created xsi:type="dcterms:W3CDTF">2016-08-24T07:49:00Z</dcterms:created>
  <dcterms:modified xsi:type="dcterms:W3CDTF">2017-09-11T00:54:50Z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