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6" r:id="rId2"/>
    <p:sldId id="271" r:id="rId3"/>
    <p:sldId id="276" r:id="rId4"/>
    <p:sldId id="274" r:id="rId5"/>
    <p:sldId id="275" r:id="rId6"/>
    <p:sldId id="272" r:id="rId7"/>
    <p:sldId id="280" r:id="rId8"/>
    <p:sldId id="281" r:id="rId9"/>
    <p:sldId id="284" r:id="rId10"/>
    <p:sldId id="282" r:id="rId11"/>
    <p:sldId id="279" r:id="rId12"/>
    <p:sldId id="285" r:id="rId13"/>
    <p:sldId id="286" r:id="rId14"/>
    <p:sldId id="283" r:id="rId15"/>
    <p:sldId id="269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5EB15-8DF3-D340-9E62-598709FFFD9B}" v="9" dt="2022-03-05T13:37:1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, Kelly T" userId="858b16e3-385d-4f48-b988-846670b92e6d" providerId="ADAL" clId="{16A5EB15-8DF3-D340-9E62-598709FFFD9B}"/>
    <pc:docChg chg="undo custSel delSld modSld">
      <pc:chgData name="Ngo, Kelly T" userId="858b16e3-385d-4f48-b988-846670b92e6d" providerId="ADAL" clId="{16A5EB15-8DF3-D340-9E62-598709FFFD9B}" dt="2022-03-05T13:37:18.193" v="196"/>
      <pc:docMkLst>
        <pc:docMk/>
      </pc:docMkLst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109857222" sldId="256"/>
        </pc:sldMkLst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109857222" sldId="256"/>
            <ac:spMk id="5" creationId="{3F35F155-1F40-EC4B-B508-14E5F014C269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109857222" sldId="256"/>
            <ac:spMk id="6" creationId="{9875BB91-1D20-A049-96E9-17A474A71453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109857222" sldId="256"/>
            <ac:spMk id="7" creationId="{971B6817-8182-4745-AB24-64DCAC0785EA}"/>
          </ac:spMkLst>
        </pc:spChg>
      </pc:sldChg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3348114865" sldId="267"/>
        </pc:sldMkLst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3348114865" sldId="267"/>
            <ac:spMk id="4" creationId="{561D6F8A-C4E9-5E40-A746-57094ABE7083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3348114865" sldId="267"/>
            <ac:spMk id="5" creationId="{2E0470B1-BEF6-D842-A64A-CD4727C087D2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3348114865" sldId="267"/>
            <ac:spMk id="6" creationId="{80C4F5D7-83E5-DA42-9475-F6EA77735DD8}"/>
          </ac:spMkLst>
        </pc:spChg>
      </pc:sldChg>
      <pc:sldChg chg="addSp delSp modSp mod setBg">
        <pc:chgData name="Ngo, Kelly T" userId="858b16e3-385d-4f48-b988-846670b92e6d" providerId="ADAL" clId="{16A5EB15-8DF3-D340-9E62-598709FFFD9B}" dt="2022-03-05T13:37:18.193" v="196"/>
        <pc:sldMkLst>
          <pc:docMk/>
          <pc:sldMk cId="3741881398" sldId="269"/>
        </pc:sldMkLst>
        <pc:spChg chg="mo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2" creationId="{0F7B04EE-3B43-477C-A554-A6111C834663}"/>
          </ac:spMkLst>
        </pc:spChg>
        <pc:spChg chg="del mod">
          <ac:chgData name="Ngo, Kelly T" userId="858b16e3-385d-4f48-b988-846670b92e6d" providerId="ADAL" clId="{16A5EB15-8DF3-D340-9E62-598709FFFD9B}" dt="2022-03-05T13:37:18.193" v="196"/>
          <ac:spMkLst>
            <pc:docMk/>
            <pc:sldMk cId="3741881398" sldId="269"/>
            <ac:spMk id="3" creationId="{57CFC29E-CA1D-B443-BD85-97F1E51D0D9C}"/>
          </ac:spMkLst>
        </pc:spChg>
        <pc:spChg chg="add del mo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4" creationId="{9B0485E7-DCA0-314F-913E-0774D259001B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3741881398" sldId="269"/>
            <ac:spMk id="5" creationId="{7FF0FBD3-61B2-F349-8B19-0A11CB1BE028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3741881398" sldId="269"/>
            <ac:spMk id="6" creationId="{596A6FEF-8957-1741-A5A9-71B8C65FBD63}"/>
          </ac:spMkLst>
        </pc:spChg>
        <pc:spChg chg="add del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32" creationId="{A8DB9CD9-59B1-4D73-BC4C-98796A48EF9B}"/>
          </ac:spMkLst>
        </pc:spChg>
        <pc:spChg chg="add del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34" creationId="{8874A6A9-41FF-4E33-AFA8-F9F81436A59E}"/>
          </ac:spMkLst>
        </pc:spChg>
        <pc:spChg chg="ad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49" creationId="{327D73B4-9F5C-4A64-A179-51B9500CB8B5}"/>
          </ac:spMkLst>
        </pc:spChg>
        <pc:spChg chg="add del">
          <ac:chgData name="Ngo, Kelly T" userId="858b16e3-385d-4f48-b988-846670b92e6d" providerId="ADAL" clId="{16A5EB15-8DF3-D340-9E62-598709FFFD9B}" dt="2022-03-05T13:36:25.845" v="189" actId="26606"/>
          <ac:spMkLst>
            <pc:docMk/>
            <pc:sldMk cId="3741881398" sldId="269"/>
            <ac:spMk id="50" creationId="{2F3856E9-4239-4EE7-A372-FDCF4882FDF6}"/>
          </ac:spMkLst>
        </pc:spChg>
        <pc:spChg chg="ad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51" creationId="{C1F06963-6374-4B48-844F-071A9BAAAE02}"/>
          </ac:spMkLst>
        </pc:spChg>
        <pc:spChg chg="add del">
          <ac:chgData name="Ngo, Kelly T" userId="858b16e3-385d-4f48-b988-846670b92e6d" providerId="ADAL" clId="{16A5EB15-8DF3-D340-9E62-598709FFFD9B}" dt="2022-03-05T13:36:25.845" v="189" actId="26606"/>
          <ac:spMkLst>
            <pc:docMk/>
            <pc:sldMk cId="3741881398" sldId="269"/>
            <ac:spMk id="52" creationId="{CCC9CDCF-90F8-42B0-BD0A-794C52688098}"/>
          </ac:spMkLst>
        </pc:spChg>
        <pc:spChg chg="ad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53" creationId="{6CB927A4-E432-4310-9CD5-E89FF5063179}"/>
          </ac:spMkLst>
        </pc:spChg>
        <pc:spChg chg="ad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61" creationId="{1453BF6C-B012-48B7-B4E8-6D7AC7C27D02}"/>
          </ac:spMkLst>
        </pc:spChg>
        <pc:spChg chg="add mod">
          <ac:chgData name="Ngo, Kelly T" userId="858b16e3-385d-4f48-b988-846670b92e6d" providerId="ADAL" clId="{16A5EB15-8DF3-D340-9E62-598709FFFD9B}" dt="2022-03-05T13:36:47.486" v="194" actId="255"/>
          <ac:spMkLst>
            <pc:docMk/>
            <pc:sldMk cId="3741881398" sldId="269"/>
            <ac:spMk id="62" creationId="{9B0485E7-DCA0-314F-913E-0774D259001B}"/>
          </ac:spMkLst>
        </pc:spChg>
        <pc:spChg chg="add">
          <ac:chgData name="Ngo, Kelly T" userId="858b16e3-385d-4f48-b988-846670b92e6d" providerId="ADAL" clId="{16A5EB15-8DF3-D340-9E62-598709FFFD9B}" dt="2022-03-05T13:36:25.882" v="190" actId="26606"/>
          <ac:spMkLst>
            <pc:docMk/>
            <pc:sldMk cId="3741881398" sldId="269"/>
            <ac:spMk id="63" creationId="{E3020543-B24B-4EC4-8FFC-8DD88EEA91A8}"/>
          </ac:spMkLst>
        </pc:spChg>
        <pc:grpChg chg="add del">
          <ac:chgData name="Ngo, Kelly T" userId="858b16e3-385d-4f48-b988-846670b92e6d" providerId="ADAL" clId="{16A5EB15-8DF3-D340-9E62-598709FFFD9B}" dt="2022-03-05T13:36:25.882" v="190" actId="26606"/>
          <ac:grpSpMkLst>
            <pc:docMk/>
            <pc:sldMk cId="3741881398" sldId="269"/>
            <ac:grpSpMk id="44" creationId="{721D730E-1F97-4071-B143-B05E6D2599BC}"/>
          </ac:grpSpMkLst>
        </pc:grpChg>
        <pc:grpChg chg="add del">
          <ac:chgData name="Ngo, Kelly T" userId="858b16e3-385d-4f48-b988-846670b92e6d" providerId="ADAL" clId="{16A5EB15-8DF3-D340-9E62-598709FFFD9B}" dt="2022-03-05T13:36:25.845" v="189" actId="26606"/>
          <ac:grpSpMkLst>
            <pc:docMk/>
            <pc:sldMk cId="3741881398" sldId="269"/>
            <ac:grpSpMk id="54" creationId="{C07D05FE-3FB8-4314-A050-9AB40814D714}"/>
          </ac:grpSpMkLst>
        </pc:grpChg>
        <pc:graphicFrameChg chg="add del">
          <ac:chgData name="Ngo, Kelly T" userId="858b16e3-385d-4f48-b988-846670b92e6d" providerId="ADAL" clId="{16A5EB15-8DF3-D340-9E62-598709FFFD9B}" dt="2022-03-05T13:36:25.845" v="189" actId="26606"/>
          <ac:graphicFrameMkLst>
            <pc:docMk/>
            <pc:sldMk cId="3741881398" sldId="269"/>
            <ac:graphicFrameMk id="46" creationId="{902188AE-3DA1-4F2B-A674-AFB67253CCC3}"/>
          </ac:graphicFrameMkLst>
        </pc:graphicFrameChg>
        <pc:cxnChg chg="add">
          <ac:chgData name="Ngo, Kelly T" userId="858b16e3-385d-4f48-b988-846670b92e6d" providerId="ADAL" clId="{16A5EB15-8DF3-D340-9E62-598709FFFD9B}" dt="2022-03-05T13:36:25.882" v="190" actId="26606"/>
          <ac:cxnSpMkLst>
            <pc:docMk/>
            <pc:sldMk cId="3741881398" sldId="269"/>
            <ac:cxnSpMk id="64" creationId="{C49DA8F6-BCC1-4447-B54C-57856834B94B}"/>
          </ac:cxnSpMkLst>
        </pc:cxnChg>
      </pc:sldChg>
      <pc:sldChg chg="addSp delSp modSp mod">
        <pc:chgData name="Ngo, Kelly T" userId="858b16e3-385d-4f48-b988-846670b92e6d" providerId="ADAL" clId="{16A5EB15-8DF3-D340-9E62-598709FFFD9B}" dt="2022-03-05T13:37:18.193" v="196"/>
        <pc:sldMkLst>
          <pc:docMk/>
          <pc:sldMk cId="964573869" sldId="270"/>
        </pc:sldMkLst>
        <pc:spChg chg="mod">
          <ac:chgData name="Ngo, Kelly T" userId="858b16e3-385d-4f48-b988-846670b92e6d" providerId="ADAL" clId="{16A5EB15-8DF3-D340-9E62-598709FFFD9B}" dt="2022-03-05T13:34:57.343" v="122" actId="1076"/>
          <ac:spMkLst>
            <pc:docMk/>
            <pc:sldMk cId="964573869" sldId="270"/>
            <ac:spMk id="2" creationId="{0F7B04EE-3B43-477C-A554-A6111C834663}"/>
          </ac:spMkLst>
        </pc:spChg>
        <pc:spChg chg="del mod">
          <ac:chgData name="Ngo, Kelly T" userId="858b16e3-385d-4f48-b988-846670b92e6d" providerId="ADAL" clId="{16A5EB15-8DF3-D340-9E62-598709FFFD9B}" dt="2022-03-05T13:37:18.193" v="196"/>
          <ac:spMkLst>
            <pc:docMk/>
            <pc:sldMk cId="964573869" sldId="270"/>
            <ac:spMk id="3" creationId="{347C735A-4892-8E42-82D6-7A97A74E1799}"/>
          </ac:spMkLst>
        </pc:spChg>
        <pc:spChg chg="add del mod">
          <ac:chgData name="Ngo, Kelly T" userId="858b16e3-385d-4f48-b988-846670b92e6d" providerId="ADAL" clId="{16A5EB15-8DF3-D340-9E62-598709FFFD9B}" dt="2022-03-05T13:35:19.338" v="132" actId="20577"/>
          <ac:spMkLst>
            <pc:docMk/>
            <pc:sldMk cId="964573869" sldId="270"/>
            <ac:spMk id="4" creationId="{7483DFF5-36E0-D947-AA69-3982279D838D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964573869" sldId="270"/>
            <ac:spMk id="5" creationId="{853B5438-E496-B14A-AC0A-96E7DECD7C36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964573869" sldId="270"/>
            <ac:spMk id="6" creationId="{B041A898-026D-9A4A-84E6-C335F367B30C}"/>
          </ac:spMkLst>
        </pc:spChg>
        <pc:spChg chg="add del">
          <ac:chgData name="Ngo, Kelly T" userId="858b16e3-385d-4f48-b988-846670b92e6d" providerId="ADAL" clId="{16A5EB15-8DF3-D340-9E62-598709FFFD9B}" dt="2022-03-05T13:34:32.608" v="115" actId="26606"/>
          <ac:spMkLst>
            <pc:docMk/>
            <pc:sldMk cId="964573869" sldId="270"/>
            <ac:spMk id="55" creationId="{4BC99CB9-DDAD-44A2-8A1C-E3AF4E72DF5C}"/>
          </ac:spMkLst>
        </pc:spChg>
        <pc:spChg chg="add del">
          <ac:chgData name="Ngo, Kelly T" userId="858b16e3-385d-4f48-b988-846670b92e6d" providerId="ADAL" clId="{16A5EB15-8DF3-D340-9E62-598709FFFD9B}" dt="2022-03-05T13:34:32.608" v="115" actId="26606"/>
          <ac:spMkLst>
            <pc:docMk/>
            <pc:sldMk cId="964573869" sldId="270"/>
            <ac:spMk id="71" creationId="{7483DFF5-36E0-D947-AA69-3982279D838D}"/>
          </ac:spMkLst>
        </pc:spChg>
        <pc:spChg chg="add del">
          <ac:chgData name="Ngo, Kelly T" userId="858b16e3-385d-4f48-b988-846670b92e6d" providerId="ADAL" clId="{16A5EB15-8DF3-D340-9E62-598709FFFD9B}" dt="2022-03-05T13:34:32.608" v="115" actId="26606"/>
          <ac:spMkLst>
            <pc:docMk/>
            <pc:sldMk cId="964573869" sldId="270"/>
            <ac:spMk id="72" creationId="{C9A36457-A5F4-4103-A443-02581C09185B}"/>
          </ac:spMkLst>
        </pc:spChg>
        <pc:spChg chg="add del">
          <ac:chgData name="Ngo, Kelly T" userId="858b16e3-385d-4f48-b988-846670b92e6d" providerId="ADAL" clId="{16A5EB15-8DF3-D340-9E62-598709FFFD9B}" dt="2022-03-05T13:34:32.608" v="115" actId="26606"/>
          <ac:spMkLst>
            <pc:docMk/>
            <pc:sldMk cId="964573869" sldId="270"/>
            <ac:spMk id="74" creationId="{DC5FB7E8-B636-40FA-BE8D-48145C0F5C57}"/>
          </ac:spMkLst>
        </pc:spChg>
        <pc:spChg chg="add del">
          <ac:chgData name="Ngo, Kelly T" userId="858b16e3-385d-4f48-b988-846670b92e6d" providerId="ADAL" clId="{16A5EB15-8DF3-D340-9E62-598709FFFD9B}" dt="2022-03-05T13:34:32.608" v="115" actId="26606"/>
          <ac:spMkLst>
            <pc:docMk/>
            <pc:sldMk cId="964573869" sldId="270"/>
            <ac:spMk id="76" creationId="{142DCE2C-2863-46FA-9BE7-24365A24D9BA}"/>
          </ac:spMkLst>
        </pc:spChg>
        <pc:grpChg chg="add del">
          <ac:chgData name="Ngo, Kelly T" userId="858b16e3-385d-4f48-b988-846670b92e6d" providerId="ADAL" clId="{16A5EB15-8DF3-D340-9E62-598709FFFD9B}" dt="2022-03-05T13:34:32.608" v="115" actId="26606"/>
          <ac:grpSpMkLst>
            <pc:docMk/>
            <pc:sldMk cId="964573869" sldId="270"/>
            <ac:grpSpMk id="57" creationId="{05545017-2445-4AB3-95A6-48F17C802612}"/>
          </ac:grpSpMkLst>
        </pc:grpChg>
        <pc:grpChg chg="add del">
          <ac:chgData name="Ngo, Kelly T" userId="858b16e3-385d-4f48-b988-846670b92e6d" providerId="ADAL" clId="{16A5EB15-8DF3-D340-9E62-598709FFFD9B}" dt="2022-03-05T13:34:32.608" v="115" actId="26606"/>
          <ac:grpSpMkLst>
            <pc:docMk/>
            <pc:sldMk cId="964573869" sldId="270"/>
            <ac:grpSpMk id="63" creationId="{06B7259D-F2AD-42FE-B984-6D1D74321C5D}"/>
          </ac:grpSpMkLst>
        </pc:grpChg>
        <pc:graphicFrameChg chg="add del">
          <ac:chgData name="Ngo, Kelly T" userId="858b16e3-385d-4f48-b988-846670b92e6d" providerId="ADAL" clId="{16A5EB15-8DF3-D340-9E62-598709FFFD9B}" dt="2022-03-05T13:34:30.916" v="113" actId="26606"/>
          <ac:graphicFrameMkLst>
            <pc:docMk/>
            <pc:sldMk cId="964573869" sldId="270"/>
            <ac:graphicFrameMk id="69" creationId="{66B23C73-CB07-4EBD-A519-3E317DE80C2A}"/>
          </ac:graphicFrameMkLst>
        </pc:graphicFrameChg>
      </pc:sldChg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3736871328" sldId="271"/>
        </pc:sldMkLst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3736871328" sldId="271"/>
            <ac:spMk id="5" creationId="{624A1CFB-2BA5-B546-80BC-EAF270A4270A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3736871328" sldId="271"/>
            <ac:spMk id="6" creationId="{488B6682-33C5-AD4B-903E-6CA6AFC8971D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3736871328" sldId="271"/>
            <ac:spMk id="7" creationId="{3AF8AD88-9BF9-AB46-9724-67B396E694BA}"/>
          </ac:spMkLst>
        </pc:spChg>
      </pc:sldChg>
      <pc:sldChg chg="addSp delSp modSp mod setBg">
        <pc:chgData name="Ngo, Kelly T" userId="858b16e3-385d-4f48-b988-846670b92e6d" providerId="ADAL" clId="{16A5EB15-8DF3-D340-9E62-598709FFFD9B}" dt="2022-03-05T13:37:18.193" v="196"/>
        <pc:sldMkLst>
          <pc:docMk/>
          <pc:sldMk cId="2331746978" sldId="272"/>
        </pc:sldMkLst>
        <pc:spChg chg="mod">
          <ac:chgData name="Ngo, Kelly T" userId="858b16e3-385d-4f48-b988-846670b92e6d" providerId="ADAL" clId="{16A5EB15-8DF3-D340-9E62-598709FFFD9B}" dt="2022-03-05T13:28:49.651" v="28" actId="1076"/>
          <ac:spMkLst>
            <pc:docMk/>
            <pc:sldMk cId="2331746978" sldId="272"/>
            <ac:spMk id="2" creationId="{B305D44E-DDAB-7E44-801C-7EAFB6C31452}"/>
          </ac:spMkLst>
        </pc:spChg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2331746978" sldId="272"/>
            <ac:spMk id="4" creationId="{B1004927-6070-FB4F-9159-0CDC0B1D0E3B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2331746978" sldId="272"/>
            <ac:spMk id="7" creationId="{B92BDCB6-0F4E-4F43-B198-32801CF84B01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2331746978" sldId="272"/>
            <ac:spMk id="9" creationId="{DC766CB0-F0EA-8848-88B1-184F43CC0C1C}"/>
          </ac:spMkLst>
        </pc:spChg>
        <pc:spChg chg="del">
          <ac:chgData name="Ngo, Kelly T" userId="858b16e3-385d-4f48-b988-846670b92e6d" providerId="ADAL" clId="{16A5EB15-8DF3-D340-9E62-598709FFFD9B}" dt="2022-03-05T13:28:29.019" v="20" actId="26606"/>
          <ac:spMkLst>
            <pc:docMk/>
            <pc:sldMk cId="2331746978" sldId="272"/>
            <ac:spMk id="28" creationId="{58086AEC-04C2-4BC4-BFB8-0135965C74A8}"/>
          </ac:spMkLst>
        </pc:spChg>
        <pc:spChg chg="del">
          <ac:chgData name="Ngo, Kelly T" userId="858b16e3-385d-4f48-b988-846670b92e6d" providerId="ADAL" clId="{16A5EB15-8DF3-D340-9E62-598709FFFD9B}" dt="2022-03-05T13:28:29.019" v="20" actId="26606"/>
          <ac:spMkLst>
            <pc:docMk/>
            <pc:sldMk cId="2331746978" sldId="272"/>
            <ac:spMk id="30" creationId="{20C3BE3F-B8A9-4DC9-A867-EC91736FAA07}"/>
          </ac:spMkLst>
        </pc:spChg>
        <pc:spChg chg="add">
          <ac:chgData name="Ngo, Kelly T" userId="858b16e3-385d-4f48-b988-846670b92e6d" providerId="ADAL" clId="{16A5EB15-8DF3-D340-9E62-598709FFFD9B}" dt="2022-03-05T13:28:29.019" v="20" actId="26606"/>
          <ac:spMkLst>
            <pc:docMk/>
            <pc:sldMk cId="2331746978" sldId="272"/>
            <ac:spMk id="42" creationId="{DCC231C8-C761-4B31-9B1C-C6D19248C6B3}"/>
          </ac:spMkLst>
        </pc:spChg>
        <pc:grpChg chg="del">
          <ac:chgData name="Ngo, Kelly T" userId="858b16e3-385d-4f48-b988-846670b92e6d" providerId="ADAL" clId="{16A5EB15-8DF3-D340-9E62-598709FFFD9B}" dt="2022-03-05T13:28:29.019" v="20" actId="26606"/>
          <ac:grpSpMkLst>
            <pc:docMk/>
            <pc:sldMk cId="2331746978" sldId="272"/>
            <ac:grpSpMk id="32" creationId="{0CA2F3D1-53F2-478B-949B-6D4EA2E4E43E}"/>
          </ac:grpSpMkLst>
        </pc:grpChg>
        <pc:graphicFrameChg chg="mod modGraphic">
          <ac:chgData name="Ngo, Kelly T" userId="858b16e3-385d-4f48-b988-846670b92e6d" providerId="ADAL" clId="{16A5EB15-8DF3-D340-9E62-598709FFFD9B}" dt="2022-03-05T13:28:29.019" v="20" actId="26606"/>
          <ac:graphicFrameMkLst>
            <pc:docMk/>
            <pc:sldMk cId="2331746978" sldId="272"/>
            <ac:graphicFrameMk id="24" creationId="{534CAD99-D10C-41EA-987F-78144603E5EB}"/>
          </ac:graphicFrameMkLst>
        </pc:graphicFrameChg>
        <pc:picChg chg="add mod">
          <ac:chgData name="Ngo, Kelly T" userId="858b16e3-385d-4f48-b988-846670b92e6d" providerId="ADAL" clId="{16A5EB15-8DF3-D340-9E62-598709FFFD9B}" dt="2022-03-05T13:28:45.119" v="27" actId="1076"/>
          <ac:picMkLst>
            <pc:docMk/>
            <pc:sldMk cId="2331746978" sldId="272"/>
            <ac:picMk id="6" creationId="{13F34A56-1684-4348-85EE-F35D377D89E5}"/>
          </ac:picMkLst>
        </pc:picChg>
      </pc:sldChg>
      <pc:sldChg chg="addSp delSp modSp mod setBg">
        <pc:chgData name="Ngo, Kelly T" userId="858b16e3-385d-4f48-b988-846670b92e6d" providerId="ADAL" clId="{16A5EB15-8DF3-D340-9E62-598709FFFD9B}" dt="2022-03-05T13:37:18.193" v="196"/>
        <pc:sldMkLst>
          <pc:docMk/>
          <pc:sldMk cId="2869820719" sldId="274"/>
        </pc:sldMkLst>
        <pc:spChg chg="mod">
          <ac:chgData name="Ngo, Kelly T" userId="858b16e3-385d-4f48-b988-846670b92e6d" providerId="ADAL" clId="{16A5EB15-8DF3-D340-9E62-598709FFFD9B}" dt="2022-03-05T13:29:33.763" v="38" actId="26606"/>
          <ac:spMkLst>
            <pc:docMk/>
            <pc:sldMk cId="2869820719" sldId="274"/>
            <ac:spMk id="2" creationId="{91232210-9B14-E04D-879F-884915410944}"/>
          </ac:spMkLst>
        </pc:spChg>
        <pc:spChg chg="del mod">
          <ac:chgData name="Ngo, Kelly T" userId="858b16e3-385d-4f48-b988-846670b92e6d" providerId="ADAL" clId="{16A5EB15-8DF3-D340-9E62-598709FFFD9B}" dt="2022-03-05T13:29:33.763" v="38" actId="26606"/>
          <ac:spMkLst>
            <pc:docMk/>
            <pc:sldMk cId="2869820719" sldId="274"/>
            <ac:spMk id="3" creationId="{892A036B-E547-8D49-A6A2-DDE59C7F73CE}"/>
          </ac:spMkLst>
        </pc:spChg>
        <pc:spChg chg="del mod">
          <ac:chgData name="Ngo, Kelly T" userId="858b16e3-385d-4f48-b988-846670b92e6d" providerId="ADAL" clId="{16A5EB15-8DF3-D340-9E62-598709FFFD9B}" dt="2022-03-05T13:37:18.193" v="196"/>
          <ac:spMkLst>
            <pc:docMk/>
            <pc:sldMk cId="2869820719" sldId="274"/>
            <ac:spMk id="4" creationId="{ED98CF38-D73C-CB4C-919E-4375F76F5577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2869820719" sldId="274"/>
            <ac:spMk id="5" creationId="{F448E567-317A-EE48-BA9C-8F171F9874FB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2869820719" sldId="274"/>
            <ac:spMk id="6" creationId="{721F84AA-C87C-9E4C-81E3-D9D5C9765FAD}"/>
          </ac:spMkLst>
        </pc:spChg>
        <pc:spChg chg="del">
          <ac:chgData name="Ngo, Kelly T" userId="858b16e3-385d-4f48-b988-846670b92e6d" providerId="ADAL" clId="{16A5EB15-8DF3-D340-9E62-598709FFFD9B}" dt="2022-03-05T13:29:18.488" v="34" actId="26606"/>
          <ac:spMkLst>
            <pc:docMk/>
            <pc:sldMk cId="2869820719" sldId="274"/>
            <ac:spMk id="8" creationId="{CD758A0E-EDF3-4C8A-9AAF-B84F8014E095}"/>
          </ac:spMkLst>
        </pc:spChg>
        <pc:spChg chg="del">
          <ac:chgData name="Ngo, Kelly T" userId="858b16e3-385d-4f48-b988-846670b92e6d" providerId="ADAL" clId="{16A5EB15-8DF3-D340-9E62-598709FFFD9B}" dt="2022-03-05T13:29:18.488" v="34" actId="26606"/>
          <ac:spMkLst>
            <pc:docMk/>
            <pc:sldMk cId="2869820719" sldId="274"/>
            <ac:spMk id="10" creationId="{32FE9855-A391-40A9-A6FA-BAC94FB5431F}"/>
          </ac:spMkLst>
        </pc:spChg>
        <pc:spChg chg="add del">
          <ac:chgData name="Ngo, Kelly T" userId="858b16e3-385d-4f48-b988-846670b92e6d" providerId="ADAL" clId="{16A5EB15-8DF3-D340-9E62-598709FFFD9B}" dt="2022-03-05T13:29:33.763" v="38" actId="26606"/>
          <ac:spMkLst>
            <pc:docMk/>
            <pc:sldMk cId="2869820719" sldId="274"/>
            <ac:spMk id="21" creationId="{4BC99CB9-DDAD-44A2-8A1C-E3AF4E72DF5C}"/>
          </ac:spMkLst>
        </pc:spChg>
        <pc:spChg chg="add">
          <ac:chgData name="Ngo, Kelly T" userId="858b16e3-385d-4f48-b988-846670b92e6d" providerId="ADAL" clId="{16A5EB15-8DF3-D340-9E62-598709FFFD9B}" dt="2022-03-05T13:29:33.763" v="38" actId="26606"/>
          <ac:spMkLst>
            <pc:docMk/>
            <pc:sldMk cId="2869820719" sldId="274"/>
            <ac:spMk id="39" creationId="{58086AEC-04C2-4BC4-BFB8-0135965C74A8}"/>
          </ac:spMkLst>
        </pc:spChg>
        <pc:spChg chg="add">
          <ac:chgData name="Ngo, Kelly T" userId="858b16e3-385d-4f48-b988-846670b92e6d" providerId="ADAL" clId="{16A5EB15-8DF3-D340-9E62-598709FFFD9B}" dt="2022-03-05T13:29:33.763" v="38" actId="26606"/>
          <ac:spMkLst>
            <pc:docMk/>
            <pc:sldMk cId="2869820719" sldId="274"/>
            <ac:spMk id="41" creationId="{20C3BE3F-B8A9-4DC9-A867-EC91736FAA07}"/>
          </ac:spMkLst>
        </pc:spChg>
        <pc:grpChg chg="del">
          <ac:chgData name="Ngo, Kelly T" userId="858b16e3-385d-4f48-b988-846670b92e6d" providerId="ADAL" clId="{16A5EB15-8DF3-D340-9E62-598709FFFD9B}" dt="2022-03-05T13:29:18.488" v="34" actId="26606"/>
          <ac:grpSpMkLst>
            <pc:docMk/>
            <pc:sldMk cId="2869820719" sldId="274"/>
            <ac:grpSpMk id="12" creationId="{13621FAC-5123-4838-A7BE-271A4095B234}"/>
          </ac:grpSpMkLst>
        </pc:grpChg>
        <pc:grpChg chg="add del">
          <ac:chgData name="Ngo, Kelly T" userId="858b16e3-385d-4f48-b988-846670b92e6d" providerId="ADAL" clId="{16A5EB15-8DF3-D340-9E62-598709FFFD9B}" dt="2022-03-05T13:29:33.763" v="38" actId="26606"/>
          <ac:grpSpMkLst>
            <pc:docMk/>
            <pc:sldMk cId="2869820719" sldId="274"/>
            <ac:grpSpMk id="23" creationId="{05545017-2445-4AB3-95A6-48F17C802612}"/>
          </ac:grpSpMkLst>
        </pc:grpChg>
        <pc:grpChg chg="add del">
          <ac:chgData name="Ngo, Kelly T" userId="858b16e3-385d-4f48-b988-846670b92e6d" providerId="ADAL" clId="{16A5EB15-8DF3-D340-9E62-598709FFFD9B}" dt="2022-03-05T13:29:33.763" v="38" actId="26606"/>
          <ac:grpSpMkLst>
            <pc:docMk/>
            <pc:sldMk cId="2869820719" sldId="274"/>
            <ac:grpSpMk id="29" creationId="{06B7259D-F2AD-42FE-B984-6D1D74321C5D}"/>
          </ac:grpSpMkLst>
        </pc:grpChg>
        <pc:grpChg chg="add">
          <ac:chgData name="Ngo, Kelly T" userId="858b16e3-385d-4f48-b988-846670b92e6d" providerId="ADAL" clId="{16A5EB15-8DF3-D340-9E62-598709FFFD9B}" dt="2022-03-05T13:29:33.763" v="38" actId="26606"/>
          <ac:grpSpMkLst>
            <pc:docMk/>
            <pc:sldMk cId="2869820719" sldId="274"/>
            <ac:grpSpMk id="43" creationId="{0CA2F3D1-53F2-478B-949B-6D4EA2E4E43E}"/>
          </ac:grpSpMkLst>
        </pc:grpChg>
        <pc:graphicFrameChg chg="add">
          <ac:chgData name="Ngo, Kelly T" userId="858b16e3-385d-4f48-b988-846670b92e6d" providerId="ADAL" clId="{16A5EB15-8DF3-D340-9E62-598709FFFD9B}" dt="2022-03-05T13:29:33.763" v="38" actId="26606"/>
          <ac:graphicFrameMkLst>
            <pc:docMk/>
            <pc:sldMk cId="2869820719" sldId="274"/>
            <ac:graphicFrameMk id="35" creationId="{9127E979-61BB-4E04-A97B-3CBB9986B55D}"/>
          </ac:graphicFrameMkLst>
        </pc:graphicFrameChg>
      </pc:sldChg>
      <pc:sldChg chg="addSp delSp modSp mod">
        <pc:chgData name="Ngo, Kelly T" userId="858b16e3-385d-4f48-b988-846670b92e6d" providerId="ADAL" clId="{16A5EB15-8DF3-D340-9E62-598709FFFD9B}" dt="2022-03-05T13:37:18.193" v="196"/>
        <pc:sldMkLst>
          <pc:docMk/>
          <pc:sldMk cId="3113197565" sldId="275"/>
        </pc:sldMkLst>
        <pc:spChg chg="mod">
          <ac:chgData name="Ngo, Kelly T" userId="858b16e3-385d-4f48-b988-846670b92e6d" providerId="ADAL" clId="{16A5EB15-8DF3-D340-9E62-598709FFFD9B}" dt="2022-03-05T13:29:12.618" v="33" actId="1076"/>
          <ac:spMkLst>
            <pc:docMk/>
            <pc:sldMk cId="3113197565" sldId="275"/>
            <ac:spMk id="9" creationId="{DE22B5B5-6990-F24D-9B02-F4C351C5E89A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3113197565" sldId="275"/>
            <ac:spMk id="11" creationId="{A363715A-FEE4-B847-BCF8-1C8C29241483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3113197565" sldId="275"/>
            <ac:spMk id="17" creationId="{F4DA6E94-928B-6447-BA47-DCF0B150D50D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3113197565" sldId="275"/>
            <ac:spMk id="23" creationId="{240A5D9A-FFBC-5947-ABCA-04BAA03C8434}"/>
          </ac:spMkLst>
        </pc:spChg>
        <pc:grpChg chg="mod">
          <ac:chgData name="Ngo, Kelly T" userId="858b16e3-385d-4f48-b988-846670b92e6d" providerId="ADAL" clId="{16A5EB15-8DF3-D340-9E62-598709FFFD9B}" dt="2022-03-05T13:29:05.010" v="32" actId="14100"/>
          <ac:grpSpMkLst>
            <pc:docMk/>
            <pc:sldMk cId="3113197565" sldId="275"/>
            <ac:grpSpMk id="102" creationId="{64DA8E03-02B6-6F43-AD3A-F5211A983C8B}"/>
          </ac:grpSpMkLst>
        </pc:grpChg>
      </pc:sldChg>
      <pc:sldChg chg="addSp delSp modSp mod setBg">
        <pc:chgData name="Ngo, Kelly T" userId="858b16e3-385d-4f48-b988-846670b92e6d" providerId="ADAL" clId="{16A5EB15-8DF3-D340-9E62-598709FFFD9B}" dt="2022-03-05T13:37:18.193" v="196"/>
        <pc:sldMkLst>
          <pc:docMk/>
          <pc:sldMk cId="519936894" sldId="276"/>
        </pc:sldMkLst>
        <pc:spChg chg="mod">
          <ac:chgData name="Ngo, Kelly T" userId="858b16e3-385d-4f48-b988-846670b92e6d" providerId="ADAL" clId="{16A5EB15-8DF3-D340-9E62-598709FFFD9B}" dt="2022-03-05T13:32:22.383" v="66" actId="1076"/>
          <ac:spMkLst>
            <pc:docMk/>
            <pc:sldMk cId="519936894" sldId="276"/>
            <ac:spMk id="2" creationId="{E327F3FE-5344-A844-BEA3-FCFD43948210}"/>
          </ac:spMkLst>
        </pc:spChg>
        <pc:spChg chg="del mod">
          <ac:chgData name="Ngo, Kelly T" userId="858b16e3-385d-4f48-b988-846670b92e6d" providerId="ADAL" clId="{16A5EB15-8DF3-D340-9E62-598709FFFD9B}" dt="2022-03-05T13:37:18.193" v="196"/>
          <ac:spMkLst>
            <pc:docMk/>
            <pc:sldMk cId="519936894" sldId="276"/>
            <ac:spMk id="4" creationId="{7390EAD5-CDBA-FF48-A540-3DCA3115CF18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519936894" sldId="276"/>
            <ac:spMk id="7" creationId="{0710E190-2053-6149-9100-0B0EECAB3786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519936894" sldId="276"/>
            <ac:spMk id="9" creationId="{17CCD132-DDA2-794B-B323-A71ECD5CBBE9}"/>
          </ac:spMkLst>
        </pc:spChg>
        <pc:spChg chg="add del">
          <ac:chgData name="Ngo, Kelly T" userId="858b16e3-385d-4f48-b988-846670b92e6d" providerId="ADAL" clId="{16A5EB15-8DF3-D340-9E62-598709FFFD9B}" dt="2022-03-05T13:31:52.605" v="58" actId="26606"/>
          <ac:spMkLst>
            <pc:docMk/>
            <pc:sldMk cId="519936894" sldId="276"/>
            <ac:spMk id="28" creationId="{2F3856E9-4239-4EE7-A372-FDCF4882FDF6}"/>
          </ac:spMkLst>
        </pc:spChg>
        <pc:spChg chg="add del">
          <ac:chgData name="Ngo, Kelly T" userId="858b16e3-385d-4f48-b988-846670b92e6d" providerId="ADAL" clId="{16A5EB15-8DF3-D340-9E62-598709FFFD9B}" dt="2022-03-05T13:31:52.605" v="58" actId="26606"/>
          <ac:spMkLst>
            <pc:docMk/>
            <pc:sldMk cId="519936894" sldId="276"/>
            <ac:spMk id="30" creationId="{CCC9CDCF-90F8-42B0-BD0A-794C52688098}"/>
          </ac:spMkLst>
        </pc:spChg>
        <pc:spChg chg="add del">
          <ac:chgData name="Ngo, Kelly T" userId="858b16e3-385d-4f48-b988-846670b92e6d" providerId="ADAL" clId="{16A5EB15-8DF3-D340-9E62-598709FFFD9B}" dt="2022-03-05T13:31:52.400" v="57" actId="26606"/>
          <ac:spMkLst>
            <pc:docMk/>
            <pc:sldMk cId="519936894" sldId="276"/>
            <ac:spMk id="42" creationId="{2B566528-1B12-4246-9431-5C2D7D081168}"/>
          </ac:spMkLst>
        </pc:spChg>
        <pc:spChg chg="add">
          <ac:chgData name="Ngo, Kelly T" userId="858b16e3-385d-4f48-b988-846670b92e6d" providerId="ADAL" clId="{16A5EB15-8DF3-D340-9E62-598709FFFD9B}" dt="2022-03-05T13:31:52.605" v="58" actId="26606"/>
          <ac:spMkLst>
            <pc:docMk/>
            <pc:sldMk cId="519936894" sldId="276"/>
            <ac:spMk id="52" creationId="{A2679492-7988-4050-9056-542444452411}"/>
          </ac:spMkLst>
        </pc:spChg>
        <pc:spChg chg="add">
          <ac:chgData name="Ngo, Kelly T" userId="858b16e3-385d-4f48-b988-846670b92e6d" providerId="ADAL" clId="{16A5EB15-8DF3-D340-9E62-598709FFFD9B}" dt="2022-03-05T13:31:52.605" v="58" actId="26606"/>
          <ac:spMkLst>
            <pc:docMk/>
            <pc:sldMk cId="519936894" sldId="276"/>
            <ac:spMk id="53" creationId="{B091B163-7D61-4891-ABCF-5C13D9C418D0}"/>
          </ac:spMkLst>
        </pc:spChg>
        <pc:grpChg chg="add del">
          <ac:chgData name="Ngo, Kelly T" userId="858b16e3-385d-4f48-b988-846670b92e6d" providerId="ADAL" clId="{16A5EB15-8DF3-D340-9E62-598709FFFD9B}" dt="2022-03-05T13:31:52.605" v="58" actId="26606"/>
          <ac:grpSpMkLst>
            <pc:docMk/>
            <pc:sldMk cId="519936894" sldId="276"/>
            <ac:grpSpMk id="32" creationId="{C07D05FE-3FB8-4314-A050-9AB40814D714}"/>
          </ac:grpSpMkLst>
        </pc:grpChg>
        <pc:grpChg chg="add del">
          <ac:chgData name="Ngo, Kelly T" userId="858b16e3-385d-4f48-b988-846670b92e6d" providerId="ADAL" clId="{16A5EB15-8DF3-D340-9E62-598709FFFD9B}" dt="2022-03-05T13:31:52.400" v="57" actId="26606"/>
          <ac:grpSpMkLst>
            <pc:docMk/>
            <pc:sldMk cId="519936894" sldId="276"/>
            <ac:grpSpMk id="44" creationId="{4724F874-E407-41A5-918C-1CF5DF5269E1}"/>
          </ac:grpSpMkLst>
        </pc:grpChg>
        <pc:grpChg chg="add del">
          <ac:chgData name="Ngo, Kelly T" userId="858b16e3-385d-4f48-b988-846670b92e6d" providerId="ADAL" clId="{16A5EB15-8DF3-D340-9E62-598709FFFD9B}" dt="2022-03-05T13:31:52.400" v="57" actId="26606"/>
          <ac:grpSpMkLst>
            <pc:docMk/>
            <pc:sldMk cId="519936894" sldId="276"/>
            <ac:grpSpMk id="48" creationId="{DC8D6E3B-FFED-480F-941D-FE376375B8B7}"/>
          </ac:grpSpMkLst>
        </pc:grpChg>
        <pc:graphicFrameChg chg="mod modGraphic">
          <ac:chgData name="Ngo, Kelly T" userId="858b16e3-385d-4f48-b988-846670b92e6d" providerId="ADAL" clId="{16A5EB15-8DF3-D340-9E62-598709FFFD9B}" dt="2022-03-05T13:32:15.716" v="64" actId="14100"/>
          <ac:graphicFrameMkLst>
            <pc:docMk/>
            <pc:sldMk cId="519936894" sldId="276"/>
            <ac:graphicFrameMk id="24" creationId="{90105DFB-BA3A-4E89-B08C-8DB5C013DA8C}"/>
          </ac:graphicFrameMkLst>
        </pc:graphicFrameChg>
        <pc:picChg chg="add mod ord">
          <ac:chgData name="Ngo, Kelly T" userId="858b16e3-385d-4f48-b988-846670b92e6d" providerId="ADAL" clId="{16A5EB15-8DF3-D340-9E62-598709FFFD9B}" dt="2022-03-05T13:31:52.605" v="58" actId="26606"/>
          <ac:picMkLst>
            <pc:docMk/>
            <pc:sldMk cId="519936894" sldId="276"/>
            <ac:picMk id="6" creationId="{A9E29CF1-8A01-0A4F-8476-03E1FDA08053}"/>
          </ac:picMkLst>
        </pc:picChg>
        <pc:cxnChg chg="add">
          <ac:chgData name="Ngo, Kelly T" userId="858b16e3-385d-4f48-b988-846670b92e6d" providerId="ADAL" clId="{16A5EB15-8DF3-D340-9E62-598709FFFD9B}" dt="2022-03-05T13:31:52.605" v="58" actId="26606"/>
          <ac:cxnSpMkLst>
            <pc:docMk/>
            <pc:sldMk cId="519936894" sldId="276"/>
            <ac:cxnSpMk id="54" creationId="{C49DA8F6-BCC1-4447-B54C-57856834B94B}"/>
          </ac:cxnSpMkLst>
        </pc:cxnChg>
      </pc:sldChg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683286403" sldId="279"/>
        </pc:sldMkLst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683286403" sldId="279"/>
            <ac:spMk id="4" creationId="{CF61CA1D-A121-E34D-8CFE-F73361A749CF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683286403" sldId="279"/>
            <ac:spMk id="9" creationId="{D2A6D4D2-E14B-564A-B2DC-C963303CE664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683286403" sldId="279"/>
            <ac:spMk id="10" creationId="{75B540F2-9BAB-7447-AAF6-17779190611B}"/>
          </ac:spMkLst>
        </pc:spChg>
      </pc:sldChg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560945436" sldId="280"/>
        </pc:sldMkLst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560945436" sldId="280"/>
            <ac:spMk id="4" creationId="{C4C458CF-9EBE-A74F-B5F8-B088C0BC2033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560945436" sldId="280"/>
            <ac:spMk id="25" creationId="{00CE03F6-2E8D-C94D-AC75-D74863578B96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560945436" sldId="280"/>
            <ac:spMk id="26" creationId="{F9FD2475-642E-EB4F-B737-916B20B9F2E5}"/>
          </ac:spMkLst>
        </pc:spChg>
      </pc:sldChg>
      <pc:sldChg chg="addSp delSp modSp mod">
        <pc:chgData name="Ngo, Kelly T" userId="858b16e3-385d-4f48-b988-846670b92e6d" providerId="ADAL" clId="{16A5EB15-8DF3-D340-9E62-598709FFFD9B}" dt="2022-03-05T13:37:18.193" v="196"/>
        <pc:sldMkLst>
          <pc:docMk/>
          <pc:sldMk cId="466749757" sldId="281"/>
        </pc:sldMkLst>
        <pc:spChg chg="mod">
          <ac:chgData name="Ngo, Kelly T" userId="858b16e3-385d-4f48-b988-846670b92e6d" providerId="ADAL" clId="{16A5EB15-8DF3-D340-9E62-598709FFFD9B}" dt="2022-03-05T13:27:18.799" v="12" actId="1076"/>
          <ac:spMkLst>
            <pc:docMk/>
            <pc:sldMk cId="466749757" sldId="281"/>
            <ac:spMk id="2" creationId="{1BAB8B64-036D-DE40-A09A-A40947C35D2E}"/>
          </ac:spMkLst>
        </pc:spChg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466749757" sldId="281"/>
            <ac:spMk id="5" creationId="{DD425CFC-C38A-374E-8D80-CC76049C27F8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466749757" sldId="281"/>
            <ac:spMk id="9" creationId="{04CC3C4D-1767-714A-80BA-D14551A4F761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466749757" sldId="281"/>
            <ac:spMk id="11" creationId="{54D39C5C-D5ED-254D-99EA-BFB3B26D24FA}"/>
          </ac:spMkLst>
        </pc:spChg>
        <pc:picChg chg="add mod">
          <ac:chgData name="Ngo, Kelly T" userId="858b16e3-385d-4f48-b988-846670b92e6d" providerId="ADAL" clId="{16A5EB15-8DF3-D340-9E62-598709FFFD9B}" dt="2022-03-05T13:27:31.749" v="17" actId="1076"/>
          <ac:picMkLst>
            <pc:docMk/>
            <pc:sldMk cId="466749757" sldId="281"/>
            <ac:picMk id="7" creationId="{334C3E4D-7B13-3C4E-B93C-D703B5FBAB96}"/>
          </ac:picMkLst>
        </pc:picChg>
      </pc:sldChg>
      <pc:sldChg chg="addSp delSp modSp">
        <pc:chgData name="Ngo, Kelly T" userId="858b16e3-385d-4f48-b988-846670b92e6d" providerId="ADAL" clId="{16A5EB15-8DF3-D340-9E62-598709FFFD9B}" dt="2022-03-05T13:37:18.193" v="196"/>
        <pc:sldMkLst>
          <pc:docMk/>
          <pc:sldMk cId="2728900119" sldId="282"/>
        </pc:sldMkLst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2728900119" sldId="282"/>
            <ac:spMk id="9" creationId="{EA65EB0B-66B6-D346-BBC3-1208FED64B8D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2728900119" sldId="282"/>
            <ac:spMk id="10" creationId="{BCDACE83-FA2B-3140-9800-54D274C2208F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2728900119" sldId="282"/>
            <ac:spMk id="12" creationId="{AA2AFC14-069D-8244-8BDC-211CE57867ED}"/>
          </ac:spMkLst>
        </pc:spChg>
      </pc:sldChg>
      <pc:sldChg chg="addSp delSp modSp mod">
        <pc:chgData name="Ngo, Kelly T" userId="858b16e3-385d-4f48-b988-846670b92e6d" providerId="ADAL" clId="{16A5EB15-8DF3-D340-9E62-598709FFFD9B}" dt="2022-03-05T13:37:18.193" v="196"/>
        <pc:sldMkLst>
          <pc:docMk/>
          <pc:sldMk cId="1649461276" sldId="283"/>
        </pc:sldMkLst>
        <pc:spChg chg="mod">
          <ac:chgData name="Ngo, Kelly T" userId="858b16e3-385d-4f48-b988-846670b92e6d" providerId="ADAL" clId="{16A5EB15-8DF3-D340-9E62-598709FFFD9B}" dt="2022-03-05T13:30:38.903" v="42" actId="1076"/>
          <ac:spMkLst>
            <pc:docMk/>
            <pc:sldMk cId="1649461276" sldId="283"/>
            <ac:spMk id="2" creationId="{2E631222-E3B4-9A44-8976-426EB5CB1CBC}"/>
          </ac:spMkLst>
        </pc:spChg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1649461276" sldId="283"/>
            <ac:spMk id="4" creationId="{23B1D1BB-A4E3-F644-9E62-6F124FEC3984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1649461276" sldId="283"/>
            <ac:spMk id="8" creationId="{75BB9083-3129-EC44-8BB2-DE1CD72D0E78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1649461276" sldId="283"/>
            <ac:spMk id="10" creationId="{40258A75-F65A-D94B-9591-9F591C1DBBB3}"/>
          </ac:spMkLst>
        </pc:spChg>
        <pc:picChg chg="add mod">
          <ac:chgData name="Ngo, Kelly T" userId="858b16e3-385d-4f48-b988-846670b92e6d" providerId="ADAL" clId="{16A5EB15-8DF3-D340-9E62-598709FFFD9B}" dt="2022-03-05T13:31:01.466" v="51" actId="1076"/>
          <ac:picMkLst>
            <pc:docMk/>
            <pc:sldMk cId="1649461276" sldId="283"/>
            <ac:picMk id="7" creationId="{EBBD268E-1095-7C4E-849D-FD58C701F19E}"/>
          </ac:picMkLst>
        </pc:picChg>
      </pc:sldChg>
      <pc:sldChg chg="addSp delSp modSp mod">
        <pc:chgData name="Ngo, Kelly T" userId="858b16e3-385d-4f48-b988-846670b92e6d" providerId="ADAL" clId="{16A5EB15-8DF3-D340-9E62-598709FFFD9B}" dt="2022-03-05T13:37:18.193" v="196"/>
        <pc:sldMkLst>
          <pc:docMk/>
          <pc:sldMk cId="143300290" sldId="284"/>
        </pc:sldMkLst>
        <pc:spChg chg="mod">
          <ac:chgData name="Ngo, Kelly T" userId="858b16e3-385d-4f48-b988-846670b92e6d" providerId="ADAL" clId="{16A5EB15-8DF3-D340-9E62-598709FFFD9B}" dt="2022-03-05T13:26:37.215" v="8" actId="1076"/>
          <ac:spMkLst>
            <pc:docMk/>
            <pc:sldMk cId="143300290" sldId="284"/>
            <ac:spMk id="2" creationId="{B993F8D1-D659-7841-BEA2-21DECA17E286}"/>
          </ac:spMkLst>
        </pc:spChg>
        <pc:spChg chg="mod">
          <ac:chgData name="Ngo, Kelly T" userId="858b16e3-385d-4f48-b988-846670b92e6d" providerId="ADAL" clId="{16A5EB15-8DF3-D340-9E62-598709FFFD9B}" dt="2022-03-05T13:34:32.975" v="116" actId="1076"/>
          <ac:spMkLst>
            <pc:docMk/>
            <pc:sldMk cId="143300290" sldId="284"/>
            <ac:spMk id="3" creationId="{4B1BA290-8F94-4540-9FD4-366F1342138B}"/>
          </ac:spMkLst>
        </pc:spChg>
        <pc:spChg chg="del">
          <ac:chgData name="Ngo, Kelly T" userId="858b16e3-385d-4f48-b988-846670b92e6d" providerId="ADAL" clId="{16A5EB15-8DF3-D340-9E62-598709FFFD9B}" dt="2022-03-05T13:37:18.193" v="196"/>
          <ac:spMkLst>
            <pc:docMk/>
            <pc:sldMk cId="143300290" sldId="284"/>
            <ac:spMk id="4" creationId="{2EB24C03-5B45-B54C-B176-32FB2976D394}"/>
          </ac:spMkLst>
        </pc:spChg>
        <pc:spChg chg="add del mod">
          <ac:chgData name="Ngo, Kelly T" userId="858b16e3-385d-4f48-b988-846670b92e6d" providerId="ADAL" clId="{16A5EB15-8DF3-D340-9E62-598709FFFD9B}" dt="2022-03-05T13:37:18.193" v="196"/>
          <ac:spMkLst>
            <pc:docMk/>
            <pc:sldMk cId="143300290" sldId="284"/>
            <ac:spMk id="7" creationId="{C5A7029D-2CEC-E348-BE4F-FE2DF80E2BD5}"/>
          </ac:spMkLst>
        </pc:spChg>
        <pc:spChg chg="add mod">
          <ac:chgData name="Ngo, Kelly T" userId="858b16e3-385d-4f48-b988-846670b92e6d" providerId="ADAL" clId="{16A5EB15-8DF3-D340-9E62-598709FFFD9B}" dt="2022-03-05T13:37:03.360" v="195"/>
          <ac:spMkLst>
            <pc:docMk/>
            <pc:sldMk cId="143300290" sldId="284"/>
            <ac:spMk id="8" creationId="{4E8403AF-641A-9D49-AF52-2D8E8073147C}"/>
          </ac:spMkLst>
        </pc:spChg>
        <pc:picChg chg="add mod">
          <ac:chgData name="Ngo, Kelly T" userId="858b16e3-385d-4f48-b988-846670b92e6d" providerId="ADAL" clId="{16A5EB15-8DF3-D340-9E62-598709FFFD9B}" dt="2022-03-05T13:26:39.110" v="9" actId="1076"/>
          <ac:picMkLst>
            <pc:docMk/>
            <pc:sldMk cId="143300290" sldId="284"/>
            <ac:picMk id="6" creationId="{E73ADCA8-AB90-A94E-BE16-BEDCF55C2F13}"/>
          </ac:picMkLst>
        </pc:picChg>
      </pc:sldChg>
      <pc:sldChg chg="del">
        <pc:chgData name="Ngo, Kelly T" userId="858b16e3-385d-4f48-b988-846670b92e6d" providerId="ADAL" clId="{16A5EB15-8DF3-D340-9E62-598709FFFD9B}" dt="2022-03-05T13:30:00.592" v="41" actId="2696"/>
        <pc:sldMkLst>
          <pc:docMk/>
          <pc:sldMk cId="99156679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4E609-83AF-44A2-86E6-339767129412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189414-7918-4EEF-A340-3DB065360E06}">
      <dgm:prSet/>
      <dgm:spPr/>
      <dgm:t>
        <a:bodyPr/>
        <a:lstStyle/>
        <a:p>
          <a:r>
            <a:rPr lang="en-US" dirty="0"/>
            <a:t>On May 25, 2020, Minneapolis police killed George Floyd, an unarmed Black man, igniting nationwide demonstrations.</a:t>
          </a:r>
        </a:p>
      </dgm:t>
    </dgm:pt>
    <dgm:pt modelId="{5D6643DD-F87D-4964-A48B-86744BEAA459}" type="parTrans" cxnId="{CBDD082E-DD7C-47E0-884C-74571E40BA1E}">
      <dgm:prSet/>
      <dgm:spPr/>
      <dgm:t>
        <a:bodyPr/>
        <a:lstStyle/>
        <a:p>
          <a:endParaRPr lang="en-US"/>
        </a:p>
      </dgm:t>
    </dgm:pt>
    <dgm:pt modelId="{2F57FECA-E435-47EB-87B1-9BBFCB1AEA3F}" type="sibTrans" cxnId="{CBDD082E-DD7C-47E0-884C-74571E40BA1E}">
      <dgm:prSet/>
      <dgm:spPr/>
      <dgm:t>
        <a:bodyPr/>
        <a:lstStyle/>
        <a:p>
          <a:endParaRPr lang="en-US"/>
        </a:p>
      </dgm:t>
    </dgm:pt>
    <dgm:pt modelId="{8E8B9059-F24F-4F1E-9483-9442440E98E3}">
      <dgm:prSet/>
      <dgm:spPr/>
      <dgm:t>
        <a:bodyPr/>
        <a:lstStyle/>
        <a:p>
          <a:r>
            <a:rPr lang="en-US" dirty="0"/>
            <a:t>More than Black Lives Matter 11,000 protests </a:t>
          </a:r>
        </a:p>
      </dgm:t>
    </dgm:pt>
    <dgm:pt modelId="{CC1C1953-5A0D-4E5E-89DA-F458B04CD8E4}" type="parTrans" cxnId="{60FA0540-9568-48EF-823C-C5BE752E734A}">
      <dgm:prSet/>
      <dgm:spPr/>
      <dgm:t>
        <a:bodyPr/>
        <a:lstStyle/>
        <a:p>
          <a:endParaRPr lang="en-US"/>
        </a:p>
      </dgm:t>
    </dgm:pt>
    <dgm:pt modelId="{30F70A8C-3891-48F5-B423-C919F615BCBE}" type="sibTrans" cxnId="{60FA0540-9568-48EF-823C-C5BE752E734A}">
      <dgm:prSet/>
      <dgm:spPr/>
      <dgm:t>
        <a:bodyPr/>
        <a:lstStyle/>
        <a:p>
          <a:endParaRPr lang="en-US"/>
        </a:p>
      </dgm:t>
    </dgm:pt>
    <dgm:pt modelId="{1753F81A-0C94-42A2-9FC1-DD93AEF23A88}">
      <dgm:prSet/>
      <dgm:spPr/>
      <dgm:t>
        <a:bodyPr/>
        <a:lstStyle/>
        <a:p>
          <a:r>
            <a:rPr lang="en-US"/>
            <a:t>Since the midsummer of 2020, demonstration rates have dropped dramatically</a:t>
          </a:r>
        </a:p>
      </dgm:t>
    </dgm:pt>
    <dgm:pt modelId="{338A73CF-DBDA-4EF9-A04E-D9AC830778EB}" type="parTrans" cxnId="{072A7D3D-6DA7-46A2-BB43-ABD5BB728448}">
      <dgm:prSet/>
      <dgm:spPr/>
      <dgm:t>
        <a:bodyPr/>
        <a:lstStyle/>
        <a:p>
          <a:endParaRPr lang="en-US"/>
        </a:p>
      </dgm:t>
    </dgm:pt>
    <dgm:pt modelId="{7E12AB5A-3239-40C5-9771-29B48209E8AA}" type="sibTrans" cxnId="{072A7D3D-6DA7-46A2-BB43-ABD5BB728448}">
      <dgm:prSet/>
      <dgm:spPr/>
      <dgm:t>
        <a:bodyPr/>
        <a:lstStyle/>
        <a:p>
          <a:endParaRPr lang="en-US"/>
        </a:p>
      </dgm:t>
    </dgm:pt>
    <dgm:pt modelId="{5B57CA3E-92FD-4C86-ADEF-F0C451104A76}">
      <dgm:prSet/>
      <dgm:spPr/>
      <dgm:t>
        <a:bodyPr/>
        <a:lstStyle/>
        <a:p>
          <a:r>
            <a:rPr lang="en-US"/>
            <a:t>Protests still endure throughout 2021</a:t>
          </a:r>
        </a:p>
      </dgm:t>
    </dgm:pt>
    <dgm:pt modelId="{2C885949-5BF8-4908-9349-9493F776AD03}" type="parTrans" cxnId="{D753622F-62F6-48C2-82B6-02A54D30269B}">
      <dgm:prSet/>
      <dgm:spPr/>
      <dgm:t>
        <a:bodyPr/>
        <a:lstStyle/>
        <a:p>
          <a:endParaRPr lang="en-US"/>
        </a:p>
      </dgm:t>
    </dgm:pt>
    <dgm:pt modelId="{D3DEF58A-B562-4191-9F0C-59385F7B4A0F}" type="sibTrans" cxnId="{D753622F-62F6-48C2-82B6-02A54D30269B}">
      <dgm:prSet/>
      <dgm:spPr/>
      <dgm:t>
        <a:bodyPr/>
        <a:lstStyle/>
        <a:p>
          <a:endParaRPr lang="en-US"/>
        </a:p>
      </dgm:t>
    </dgm:pt>
    <dgm:pt modelId="{8C16090C-7672-4878-B600-54EBBD41769A}">
      <dgm:prSet/>
      <dgm:spPr/>
      <dgm:t>
        <a:bodyPr/>
        <a:lstStyle/>
        <a:p>
          <a:r>
            <a:rPr lang="en-US"/>
            <a:t>We investigate how and why the protest demonstration spreads over time</a:t>
          </a:r>
        </a:p>
      </dgm:t>
    </dgm:pt>
    <dgm:pt modelId="{592ED9BC-06EE-4630-AE84-B8BBAE40DFCF}" type="parTrans" cxnId="{C47C6B04-E1B0-4A07-B2AA-6FA3B4171F6B}">
      <dgm:prSet/>
      <dgm:spPr/>
      <dgm:t>
        <a:bodyPr/>
        <a:lstStyle/>
        <a:p>
          <a:endParaRPr lang="en-US"/>
        </a:p>
      </dgm:t>
    </dgm:pt>
    <dgm:pt modelId="{3D32516B-CADE-4997-AEC2-4946301FAC8E}" type="sibTrans" cxnId="{C47C6B04-E1B0-4A07-B2AA-6FA3B4171F6B}">
      <dgm:prSet/>
      <dgm:spPr/>
      <dgm:t>
        <a:bodyPr/>
        <a:lstStyle/>
        <a:p>
          <a:endParaRPr lang="en-US"/>
        </a:p>
      </dgm:t>
    </dgm:pt>
    <dgm:pt modelId="{B53F1112-51F3-4085-ADD8-D18A351FD117}">
      <dgm:prSet/>
      <dgm:spPr/>
      <dgm:t>
        <a:bodyPr/>
        <a:lstStyle/>
        <a:p>
          <a:r>
            <a:rPr lang="en-US"/>
            <a:t>To understand the reaction to several police force incidents in the United States.</a:t>
          </a:r>
        </a:p>
      </dgm:t>
    </dgm:pt>
    <dgm:pt modelId="{9073CA95-641B-4273-A238-578C2320E45A}" type="parTrans" cxnId="{C7958953-78BA-473A-8A73-5C5308AC6B47}">
      <dgm:prSet/>
      <dgm:spPr/>
      <dgm:t>
        <a:bodyPr/>
        <a:lstStyle/>
        <a:p>
          <a:endParaRPr lang="en-US"/>
        </a:p>
      </dgm:t>
    </dgm:pt>
    <dgm:pt modelId="{6F1FB769-C4BC-49FB-AB00-6BBFED836936}" type="sibTrans" cxnId="{C7958953-78BA-473A-8A73-5C5308AC6B47}">
      <dgm:prSet/>
      <dgm:spPr/>
      <dgm:t>
        <a:bodyPr/>
        <a:lstStyle/>
        <a:p>
          <a:endParaRPr lang="en-US"/>
        </a:p>
      </dgm:t>
    </dgm:pt>
    <dgm:pt modelId="{C8E02EA5-5FE4-4586-AB69-EF087FEE0021}">
      <dgm:prSet/>
      <dgm:spPr/>
      <dgm:t>
        <a:bodyPr/>
        <a:lstStyle/>
        <a:p>
          <a:r>
            <a:rPr lang="en-US"/>
            <a:t>We used four incidents as model cases</a:t>
          </a:r>
        </a:p>
      </dgm:t>
    </dgm:pt>
    <dgm:pt modelId="{75C52F59-0D9D-4559-9A9B-D9E3349B90ED}" type="parTrans" cxnId="{F700EC6C-48D2-43D0-9BCA-8568FF0A16D3}">
      <dgm:prSet/>
      <dgm:spPr/>
      <dgm:t>
        <a:bodyPr/>
        <a:lstStyle/>
        <a:p>
          <a:endParaRPr lang="en-US"/>
        </a:p>
      </dgm:t>
    </dgm:pt>
    <dgm:pt modelId="{905EA266-65F1-4BEF-A6B3-F97CE09EEECE}" type="sibTrans" cxnId="{F700EC6C-48D2-43D0-9BCA-8568FF0A16D3}">
      <dgm:prSet/>
      <dgm:spPr/>
      <dgm:t>
        <a:bodyPr/>
        <a:lstStyle/>
        <a:p>
          <a:endParaRPr lang="en-US"/>
        </a:p>
      </dgm:t>
    </dgm:pt>
    <dgm:pt modelId="{4A66C007-FE9C-BD48-815A-BC63D525D62B}" type="pres">
      <dgm:prSet presAssocID="{13E4E609-83AF-44A2-86E6-339767129412}" presName="linear" presStyleCnt="0">
        <dgm:presLayoutVars>
          <dgm:animLvl val="lvl"/>
          <dgm:resizeHandles val="exact"/>
        </dgm:presLayoutVars>
      </dgm:prSet>
      <dgm:spPr/>
    </dgm:pt>
    <dgm:pt modelId="{22860463-F4D2-CD47-98C3-27FF77CEAB94}" type="pres">
      <dgm:prSet presAssocID="{60189414-7918-4EEF-A340-3DB065360E0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39F8F28-F4F2-C941-B917-37FE023E04B9}" type="pres">
      <dgm:prSet presAssocID="{2F57FECA-E435-47EB-87B1-9BBFCB1AEA3F}" presName="spacer" presStyleCnt="0"/>
      <dgm:spPr/>
    </dgm:pt>
    <dgm:pt modelId="{313B8E6E-A4CE-FB41-A5B3-683762361233}" type="pres">
      <dgm:prSet presAssocID="{8E8B9059-F24F-4F1E-9483-9442440E98E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0B5C270-8B9F-AD41-A370-538EF4C14101}" type="pres">
      <dgm:prSet presAssocID="{30F70A8C-3891-48F5-B423-C919F615BCBE}" presName="spacer" presStyleCnt="0"/>
      <dgm:spPr/>
    </dgm:pt>
    <dgm:pt modelId="{8FA76E57-C50E-2245-ADE3-19218F88991B}" type="pres">
      <dgm:prSet presAssocID="{1753F81A-0C94-42A2-9FC1-DD93AEF23A8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9F4388-069E-0B4C-A6AF-BA306E11216E}" type="pres">
      <dgm:prSet presAssocID="{7E12AB5A-3239-40C5-9771-29B48209E8AA}" presName="spacer" presStyleCnt="0"/>
      <dgm:spPr/>
    </dgm:pt>
    <dgm:pt modelId="{E67E5039-32C7-1549-9226-CD5524B3FC9E}" type="pres">
      <dgm:prSet presAssocID="{5B57CA3E-92FD-4C86-ADEF-F0C451104A7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AC802CD-3463-C243-912C-8B459D55D653}" type="pres">
      <dgm:prSet presAssocID="{D3DEF58A-B562-4191-9F0C-59385F7B4A0F}" presName="spacer" presStyleCnt="0"/>
      <dgm:spPr/>
    </dgm:pt>
    <dgm:pt modelId="{8390C657-A168-6648-A1B7-BF3EBFC81023}" type="pres">
      <dgm:prSet presAssocID="{8C16090C-7672-4878-B600-54EBBD4176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0EF5670-A6DD-0D48-87DE-8F6F18DB6D80}" type="pres">
      <dgm:prSet presAssocID="{3D32516B-CADE-4997-AEC2-4946301FAC8E}" presName="spacer" presStyleCnt="0"/>
      <dgm:spPr/>
    </dgm:pt>
    <dgm:pt modelId="{3682C9E1-50E4-BE45-AFF3-8BE454A3BC7D}" type="pres">
      <dgm:prSet presAssocID="{B53F1112-51F3-4085-ADD8-D18A351FD11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4D7587D-74B1-B149-973D-74BE0EB76482}" type="pres">
      <dgm:prSet presAssocID="{6F1FB769-C4BC-49FB-AB00-6BBFED836936}" presName="spacer" presStyleCnt="0"/>
      <dgm:spPr/>
    </dgm:pt>
    <dgm:pt modelId="{3E65A2A6-8218-7342-B8EF-8A703E599F90}" type="pres">
      <dgm:prSet presAssocID="{C8E02EA5-5FE4-4586-AB69-EF087FEE002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47C6B04-E1B0-4A07-B2AA-6FA3B4171F6B}" srcId="{13E4E609-83AF-44A2-86E6-339767129412}" destId="{8C16090C-7672-4878-B600-54EBBD41769A}" srcOrd="4" destOrd="0" parTransId="{592ED9BC-06EE-4630-AE84-B8BBAE40DFCF}" sibTransId="{3D32516B-CADE-4997-AEC2-4946301FAC8E}"/>
    <dgm:cxn modelId="{CBDD082E-DD7C-47E0-884C-74571E40BA1E}" srcId="{13E4E609-83AF-44A2-86E6-339767129412}" destId="{60189414-7918-4EEF-A340-3DB065360E06}" srcOrd="0" destOrd="0" parTransId="{5D6643DD-F87D-4964-A48B-86744BEAA459}" sibTransId="{2F57FECA-E435-47EB-87B1-9BBFCB1AEA3F}"/>
    <dgm:cxn modelId="{D753622F-62F6-48C2-82B6-02A54D30269B}" srcId="{13E4E609-83AF-44A2-86E6-339767129412}" destId="{5B57CA3E-92FD-4C86-ADEF-F0C451104A76}" srcOrd="3" destOrd="0" parTransId="{2C885949-5BF8-4908-9349-9493F776AD03}" sibTransId="{D3DEF58A-B562-4191-9F0C-59385F7B4A0F}"/>
    <dgm:cxn modelId="{E85C4237-58B3-0B4C-AB64-B4680FDEA7D2}" type="presOf" srcId="{C8E02EA5-5FE4-4586-AB69-EF087FEE0021}" destId="{3E65A2A6-8218-7342-B8EF-8A703E599F90}" srcOrd="0" destOrd="0" presId="urn:microsoft.com/office/officeart/2005/8/layout/vList2"/>
    <dgm:cxn modelId="{77536C37-A632-7442-932D-C7DFB694DE27}" type="presOf" srcId="{B53F1112-51F3-4085-ADD8-D18A351FD117}" destId="{3682C9E1-50E4-BE45-AFF3-8BE454A3BC7D}" srcOrd="0" destOrd="0" presId="urn:microsoft.com/office/officeart/2005/8/layout/vList2"/>
    <dgm:cxn modelId="{072A7D3D-6DA7-46A2-BB43-ABD5BB728448}" srcId="{13E4E609-83AF-44A2-86E6-339767129412}" destId="{1753F81A-0C94-42A2-9FC1-DD93AEF23A88}" srcOrd="2" destOrd="0" parTransId="{338A73CF-DBDA-4EF9-A04E-D9AC830778EB}" sibTransId="{7E12AB5A-3239-40C5-9771-29B48209E8AA}"/>
    <dgm:cxn modelId="{60FA0540-9568-48EF-823C-C5BE752E734A}" srcId="{13E4E609-83AF-44A2-86E6-339767129412}" destId="{8E8B9059-F24F-4F1E-9483-9442440E98E3}" srcOrd="1" destOrd="0" parTransId="{CC1C1953-5A0D-4E5E-89DA-F458B04CD8E4}" sibTransId="{30F70A8C-3891-48F5-B423-C919F615BCBE}"/>
    <dgm:cxn modelId="{06940A45-0E93-4444-8A35-D7DA0C700B3C}" type="presOf" srcId="{13E4E609-83AF-44A2-86E6-339767129412}" destId="{4A66C007-FE9C-BD48-815A-BC63D525D62B}" srcOrd="0" destOrd="0" presId="urn:microsoft.com/office/officeart/2005/8/layout/vList2"/>
    <dgm:cxn modelId="{03EA7C46-D44C-F446-BA2A-82F6A37B1570}" type="presOf" srcId="{1753F81A-0C94-42A2-9FC1-DD93AEF23A88}" destId="{8FA76E57-C50E-2245-ADE3-19218F88991B}" srcOrd="0" destOrd="0" presId="urn:microsoft.com/office/officeart/2005/8/layout/vList2"/>
    <dgm:cxn modelId="{F700EC6C-48D2-43D0-9BCA-8568FF0A16D3}" srcId="{13E4E609-83AF-44A2-86E6-339767129412}" destId="{C8E02EA5-5FE4-4586-AB69-EF087FEE0021}" srcOrd="6" destOrd="0" parTransId="{75C52F59-0D9D-4559-9A9B-D9E3349B90ED}" sibTransId="{905EA266-65F1-4BEF-A6B3-F97CE09EEECE}"/>
    <dgm:cxn modelId="{C0141F53-14E1-8245-8637-02DE00E15B3C}" type="presOf" srcId="{60189414-7918-4EEF-A340-3DB065360E06}" destId="{22860463-F4D2-CD47-98C3-27FF77CEAB94}" srcOrd="0" destOrd="0" presId="urn:microsoft.com/office/officeart/2005/8/layout/vList2"/>
    <dgm:cxn modelId="{C7958953-78BA-473A-8A73-5C5308AC6B47}" srcId="{13E4E609-83AF-44A2-86E6-339767129412}" destId="{B53F1112-51F3-4085-ADD8-D18A351FD117}" srcOrd="5" destOrd="0" parTransId="{9073CA95-641B-4273-A238-578C2320E45A}" sibTransId="{6F1FB769-C4BC-49FB-AB00-6BBFED836936}"/>
    <dgm:cxn modelId="{B24F4AAF-EEA4-2C43-9830-FC4157498DB6}" type="presOf" srcId="{5B57CA3E-92FD-4C86-ADEF-F0C451104A76}" destId="{E67E5039-32C7-1549-9226-CD5524B3FC9E}" srcOrd="0" destOrd="0" presId="urn:microsoft.com/office/officeart/2005/8/layout/vList2"/>
    <dgm:cxn modelId="{47EDA8F3-E5DF-B54B-A491-141294AA100E}" type="presOf" srcId="{8C16090C-7672-4878-B600-54EBBD41769A}" destId="{8390C657-A168-6648-A1B7-BF3EBFC81023}" srcOrd="0" destOrd="0" presId="urn:microsoft.com/office/officeart/2005/8/layout/vList2"/>
    <dgm:cxn modelId="{446F58FA-56AE-1E48-A4ED-20F07FAEA0A6}" type="presOf" srcId="{8E8B9059-F24F-4F1E-9483-9442440E98E3}" destId="{313B8E6E-A4CE-FB41-A5B3-683762361233}" srcOrd="0" destOrd="0" presId="urn:microsoft.com/office/officeart/2005/8/layout/vList2"/>
    <dgm:cxn modelId="{B8874A30-12C3-8443-AE67-8D37F9E55CA4}" type="presParOf" srcId="{4A66C007-FE9C-BD48-815A-BC63D525D62B}" destId="{22860463-F4D2-CD47-98C3-27FF77CEAB94}" srcOrd="0" destOrd="0" presId="urn:microsoft.com/office/officeart/2005/8/layout/vList2"/>
    <dgm:cxn modelId="{0F1A03D6-7D73-A146-877F-E2CAE69141D2}" type="presParOf" srcId="{4A66C007-FE9C-BD48-815A-BC63D525D62B}" destId="{B39F8F28-F4F2-C941-B917-37FE023E04B9}" srcOrd="1" destOrd="0" presId="urn:microsoft.com/office/officeart/2005/8/layout/vList2"/>
    <dgm:cxn modelId="{7128DBEF-9FB3-A540-8BF1-0E7B1F2CBA69}" type="presParOf" srcId="{4A66C007-FE9C-BD48-815A-BC63D525D62B}" destId="{313B8E6E-A4CE-FB41-A5B3-683762361233}" srcOrd="2" destOrd="0" presId="urn:microsoft.com/office/officeart/2005/8/layout/vList2"/>
    <dgm:cxn modelId="{A211E46A-2859-E743-BA84-1F8D2E02F32E}" type="presParOf" srcId="{4A66C007-FE9C-BD48-815A-BC63D525D62B}" destId="{70B5C270-8B9F-AD41-A370-538EF4C14101}" srcOrd="3" destOrd="0" presId="urn:microsoft.com/office/officeart/2005/8/layout/vList2"/>
    <dgm:cxn modelId="{A1FB4DE9-92C0-014C-8BED-823725CAF97C}" type="presParOf" srcId="{4A66C007-FE9C-BD48-815A-BC63D525D62B}" destId="{8FA76E57-C50E-2245-ADE3-19218F88991B}" srcOrd="4" destOrd="0" presId="urn:microsoft.com/office/officeart/2005/8/layout/vList2"/>
    <dgm:cxn modelId="{1C3516F1-E469-3045-B3DE-91D55092F31B}" type="presParOf" srcId="{4A66C007-FE9C-BD48-815A-BC63D525D62B}" destId="{1F9F4388-069E-0B4C-A6AF-BA306E11216E}" srcOrd="5" destOrd="0" presId="urn:microsoft.com/office/officeart/2005/8/layout/vList2"/>
    <dgm:cxn modelId="{55F87F5E-7754-064D-9102-0C8464A4F638}" type="presParOf" srcId="{4A66C007-FE9C-BD48-815A-BC63D525D62B}" destId="{E67E5039-32C7-1549-9226-CD5524B3FC9E}" srcOrd="6" destOrd="0" presId="urn:microsoft.com/office/officeart/2005/8/layout/vList2"/>
    <dgm:cxn modelId="{FBFC1ED8-BA67-1C4C-B328-5EFBBD8E0D8B}" type="presParOf" srcId="{4A66C007-FE9C-BD48-815A-BC63D525D62B}" destId="{7AC802CD-3463-C243-912C-8B459D55D653}" srcOrd="7" destOrd="0" presId="urn:microsoft.com/office/officeart/2005/8/layout/vList2"/>
    <dgm:cxn modelId="{8A8DE6DA-0C56-764B-9F3A-A283A753C718}" type="presParOf" srcId="{4A66C007-FE9C-BD48-815A-BC63D525D62B}" destId="{8390C657-A168-6648-A1B7-BF3EBFC81023}" srcOrd="8" destOrd="0" presId="urn:microsoft.com/office/officeart/2005/8/layout/vList2"/>
    <dgm:cxn modelId="{05C29A57-D130-9345-95D9-AFDCBCAAC238}" type="presParOf" srcId="{4A66C007-FE9C-BD48-815A-BC63D525D62B}" destId="{40EF5670-A6DD-0D48-87DE-8F6F18DB6D80}" srcOrd="9" destOrd="0" presId="urn:microsoft.com/office/officeart/2005/8/layout/vList2"/>
    <dgm:cxn modelId="{33C62EBA-E6A9-8A44-B8C5-1A97A905B1A1}" type="presParOf" srcId="{4A66C007-FE9C-BD48-815A-BC63D525D62B}" destId="{3682C9E1-50E4-BE45-AFF3-8BE454A3BC7D}" srcOrd="10" destOrd="0" presId="urn:microsoft.com/office/officeart/2005/8/layout/vList2"/>
    <dgm:cxn modelId="{58F1435B-3D35-7C49-BDF3-D268FB9967F7}" type="presParOf" srcId="{4A66C007-FE9C-BD48-815A-BC63D525D62B}" destId="{34D7587D-74B1-B149-973D-74BE0EB76482}" srcOrd="11" destOrd="0" presId="urn:microsoft.com/office/officeart/2005/8/layout/vList2"/>
    <dgm:cxn modelId="{4FDD460D-8600-A949-96F0-B72775CBBB13}" type="presParOf" srcId="{4A66C007-FE9C-BD48-815A-BC63D525D62B}" destId="{3E65A2A6-8218-7342-B8EF-8A703E599F9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5BA6C-D285-4E19-AC8F-A4FF357CC1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6A59B4-C98F-4A07-A616-3CBC087E8D57}">
      <dgm:prSet/>
      <dgm:spPr/>
      <dgm:t>
        <a:bodyPr/>
        <a:lstStyle/>
        <a:p>
          <a:r>
            <a:rPr lang="en-US"/>
            <a:t>The Armed Conflict Location &amp; Event Data Project (ACLED) </a:t>
          </a:r>
        </a:p>
      </dgm:t>
    </dgm:pt>
    <dgm:pt modelId="{9F6A14D2-4588-4439-ABA3-CD819FC65059}" type="parTrans" cxnId="{E604B706-9992-4BBC-88C9-9FC1A25934C5}">
      <dgm:prSet/>
      <dgm:spPr/>
      <dgm:t>
        <a:bodyPr/>
        <a:lstStyle/>
        <a:p>
          <a:endParaRPr lang="en-US"/>
        </a:p>
      </dgm:t>
    </dgm:pt>
    <dgm:pt modelId="{BE689B88-43AC-4F17-B4CB-C5028F63D82D}" type="sibTrans" cxnId="{E604B706-9992-4BBC-88C9-9FC1A25934C5}">
      <dgm:prSet/>
      <dgm:spPr/>
      <dgm:t>
        <a:bodyPr/>
        <a:lstStyle/>
        <a:p>
          <a:endParaRPr lang="en-US"/>
        </a:p>
      </dgm:t>
    </dgm:pt>
    <dgm:pt modelId="{9020A2EA-6B15-44FA-908A-0CDB48563F20}">
      <dgm:prSet/>
      <dgm:spPr/>
      <dgm:t>
        <a:bodyPr/>
        <a:lstStyle/>
        <a:p>
          <a:r>
            <a:rPr lang="en-US"/>
            <a:t>Designed to collect real-time data on </a:t>
          </a:r>
        </a:p>
      </dgm:t>
    </dgm:pt>
    <dgm:pt modelId="{6C1E1461-920D-48F1-AE3E-FC356D7347ED}" type="parTrans" cxnId="{24D6CE1C-63AD-48D3-B770-A84591CD5D02}">
      <dgm:prSet/>
      <dgm:spPr/>
      <dgm:t>
        <a:bodyPr/>
        <a:lstStyle/>
        <a:p>
          <a:endParaRPr lang="en-US"/>
        </a:p>
      </dgm:t>
    </dgm:pt>
    <dgm:pt modelId="{30A51DFE-6FC8-4AF1-B2B1-E7B088291CB3}" type="sibTrans" cxnId="{24D6CE1C-63AD-48D3-B770-A84591CD5D02}">
      <dgm:prSet/>
      <dgm:spPr/>
      <dgm:t>
        <a:bodyPr/>
        <a:lstStyle/>
        <a:p>
          <a:endParaRPr lang="en-US"/>
        </a:p>
      </dgm:t>
    </dgm:pt>
    <dgm:pt modelId="{445AD515-530E-40B9-873F-151B4D6F53CB}">
      <dgm:prSet/>
      <dgm:spPr/>
      <dgm:t>
        <a:bodyPr/>
        <a:lstStyle/>
        <a:p>
          <a:r>
            <a:rPr lang="en-US"/>
            <a:t>Locations</a:t>
          </a:r>
        </a:p>
      </dgm:t>
    </dgm:pt>
    <dgm:pt modelId="{DDA98727-7215-4A12-95A6-77DF0732178E}" type="parTrans" cxnId="{53A4D321-D048-4DBE-8528-799487C329D1}">
      <dgm:prSet/>
      <dgm:spPr/>
      <dgm:t>
        <a:bodyPr/>
        <a:lstStyle/>
        <a:p>
          <a:endParaRPr lang="en-US"/>
        </a:p>
      </dgm:t>
    </dgm:pt>
    <dgm:pt modelId="{73A840D3-0801-494B-84D3-C3D78EF7EFE3}" type="sibTrans" cxnId="{53A4D321-D048-4DBE-8528-799487C329D1}">
      <dgm:prSet/>
      <dgm:spPr/>
      <dgm:t>
        <a:bodyPr/>
        <a:lstStyle/>
        <a:p>
          <a:endParaRPr lang="en-US"/>
        </a:p>
      </dgm:t>
    </dgm:pt>
    <dgm:pt modelId="{720B5BFB-D63B-4035-9BE5-44CFE6D1A48F}">
      <dgm:prSet/>
      <dgm:spPr/>
      <dgm:t>
        <a:bodyPr/>
        <a:lstStyle/>
        <a:p>
          <a:r>
            <a:rPr lang="en-US"/>
            <a:t>Dates</a:t>
          </a:r>
        </a:p>
      </dgm:t>
    </dgm:pt>
    <dgm:pt modelId="{6BBE7FA6-51C8-48EF-98B3-BFF80FB8AF8A}" type="parTrans" cxnId="{5929F2AE-785F-4643-9655-55047671DA14}">
      <dgm:prSet/>
      <dgm:spPr/>
      <dgm:t>
        <a:bodyPr/>
        <a:lstStyle/>
        <a:p>
          <a:endParaRPr lang="en-US"/>
        </a:p>
      </dgm:t>
    </dgm:pt>
    <dgm:pt modelId="{DAA768B3-7F16-4123-8A8E-F5CF0CC825FB}" type="sibTrans" cxnId="{5929F2AE-785F-4643-9655-55047671DA14}">
      <dgm:prSet/>
      <dgm:spPr/>
      <dgm:t>
        <a:bodyPr/>
        <a:lstStyle/>
        <a:p>
          <a:endParaRPr lang="en-US"/>
        </a:p>
      </dgm:t>
    </dgm:pt>
    <dgm:pt modelId="{A2BEDE9A-714B-4552-84AD-01BCBDEFFB95}">
      <dgm:prSet/>
      <dgm:spPr/>
      <dgm:t>
        <a:bodyPr/>
        <a:lstStyle/>
        <a:p>
          <a:r>
            <a:rPr lang="en-US"/>
            <a:t>Actors</a:t>
          </a:r>
        </a:p>
      </dgm:t>
    </dgm:pt>
    <dgm:pt modelId="{4A96990D-ED67-432E-9145-3F68321D5511}" type="parTrans" cxnId="{3956AF9D-7F5F-44D3-958F-BF485B902DC3}">
      <dgm:prSet/>
      <dgm:spPr/>
      <dgm:t>
        <a:bodyPr/>
        <a:lstStyle/>
        <a:p>
          <a:endParaRPr lang="en-US"/>
        </a:p>
      </dgm:t>
    </dgm:pt>
    <dgm:pt modelId="{0FDDF95C-D387-4CE5-B4D0-B418C0B70D1B}" type="sibTrans" cxnId="{3956AF9D-7F5F-44D3-958F-BF485B902DC3}">
      <dgm:prSet/>
      <dgm:spPr/>
      <dgm:t>
        <a:bodyPr/>
        <a:lstStyle/>
        <a:p>
          <a:endParaRPr lang="en-US"/>
        </a:p>
      </dgm:t>
    </dgm:pt>
    <dgm:pt modelId="{0F442364-DFC7-4494-8D50-2338A2F66B86}">
      <dgm:prSet/>
      <dgm:spPr/>
      <dgm:t>
        <a:bodyPr/>
        <a:lstStyle/>
        <a:p>
          <a:r>
            <a:rPr lang="en-US"/>
            <a:t>Fatalities</a:t>
          </a:r>
        </a:p>
      </dgm:t>
    </dgm:pt>
    <dgm:pt modelId="{4914A898-46BE-4152-BE50-23E5A56D236A}" type="parTrans" cxnId="{9C66F707-72E5-4F1B-AD09-265A2E807C1A}">
      <dgm:prSet/>
      <dgm:spPr/>
      <dgm:t>
        <a:bodyPr/>
        <a:lstStyle/>
        <a:p>
          <a:endParaRPr lang="en-US"/>
        </a:p>
      </dgm:t>
    </dgm:pt>
    <dgm:pt modelId="{C23A7D0C-B65B-40FA-B0F7-073AA274EADE}" type="sibTrans" cxnId="{9C66F707-72E5-4F1B-AD09-265A2E807C1A}">
      <dgm:prSet/>
      <dgm:spPr/>
      <dgm:t>
        <a:bodyPr/>
        <a:lstStyle/>
        <a:p>
          <a:endParaRPr lang="en-US"/>
        </a:p>
      </dgm:t>
    </dgm:pt>
    <dgm:pt modelId="{BEFB16E9-EEC3-4F06-8277-CB262C8B7E7A}">
      <dgm:prSet/>
      <dgm:spPr/>
      <dgm:t>
        <a:bodyPr/>
        <a:lstStyle/>
        <a:p>
          <a:r>
            <a:rPr lang="en-US"/>
            <a:t>Types of all reported political violence and protests</a:t>
          </a:r>
        </a:p>
      </dgm:t>
    </dgm:pt>
    <dgm:pt modelId="{7B057A7F-AD1D-4041-B835-06C070706840}" type="parTrans" cxnId="{32C41B93-3228-4B6C-8DB1-8599DB4DFB08}">
      <dgm:prSet/>
      <dgm:spPr/>
      <dgm:t>
        <a:bodyPr/>
        <a:lstStyle/>
        <a:p>
          <a:endParaRPr lang="en-US"/>
        </a:p>
      </dgm:t>
    </dgm:pt>
    <dgm:pt modelId="{A91D4D8B-E99D-47A7-941B-EB5F8139B251}" type="sibTrans" cxnId="{32C41B93-3228-4B6C-8DB1-8599DB4DFB08}">
      <dgm:prSet/>
      <dgm:spPr/>
      <dgm:t>
        <a:bodyPr/>
        <a:lstStyle/>
        <a:p>
          <a:endParaRPr lang="en-US"/>
        </a:p>
      </dgm:t>
    </dgm:pt>
    <dgm:pt modelId="{9AC45B1C-CF03-2343-AB5F-493847301054}" type="pres">
      <dgm:prSet presAssocID="{9B05BA6C-D285-4E19-AC8F-A4FF357CC18C}" presName="linear" presStyleCnt="0">
        <dgm:presLayoutVars>
          <dgm:animLvl val="lvl"/>
          <dgm:resizeHandles val="exact"/>
        </dgm:presLayoutVars>
      </dgm:prSet>
      <dgm:spPr/>
    </dgm:pt>
    <dgm:pt modelId="{FDE0B34A-F1B5-F145-AB19-7F4ECEFA925F}" type="pres">
      <dgm:prSet presAssocID="{F76A59B4-C98F-4A07-A616-3CBC087E8D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E20777-7682-B34B-846A-2DF00051DD83}" type="pres">
      <dgm:prSet presAssocID="{BE689B88-43AC-4F17-B4CB-C5028F63D82D}" presName="spacer" presStyleCnt="0"/>
      <dgm:spPr/>
    </dgm:pt>
    <dgm:pt modelId="{7CA6DAE5-24BA-6D45-81AD-2BB299C0C951}" type="pres">
      <dgm:prSet presAssocID="{9020A2EA-6B15-44FA-908A-0CDB48563F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129C1DA-0719-0549-AF13-000A2A020004}" type="pres">
      <dgm:prSet presAssocID="{9020A2EA-6B15-44FA-908A-0CDB48563F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604B706-9992-4BBC-88C9-9FC1A25934C5}" srcId="{9B05BA6C-D285-4E19-AC8F-A4FF357CC18C}" destId="{F76A59B4-C98F-4A07-A616-3CBC087E8D57}" srcOrd="0" destOrd="0" parTransId="{9F6A14D2-4588-4439-ABA3-CD819FC65059}" sibTransId="{BE689B88-43AC-4F17-B4CB-C5028F63D82D}"/>
    <dgm:cxn modelId="{9C66F707-72E5-4F1B-AD09-265A2E807C1A}" srcId="{9020A2EA-6B15-44FA-908A-0CDB48563F20}" destId="{0F442364-DFC7-4494-8D50-2338A2F66B86}" srcOrd="3" destOrd="0" parTransId="{4914A898-46BE-4152-BE50-23E5A56D236A}" sibTransId="{C23A7D0C-B65B-40FA-B0F7-073AA274EADE}"/>
    <dgm:cxn modelId="{24D6CE1C-63AD-48D3-B770-A84591CD5D02}" srcId="{9B05BA6C-D285-4E19-AC8F-A4FF357CC18C}" destId="{9020A2EA-6B15-44FA-908A-0CDB48563F20}" srcOrd="1" destOrd="0" parTransId="{6C1E1461-920D-48F1-AE3E-FC356D7347ED}" sibTransId="{30A51DFE-6FC8-4AF1-B2B1-E7B088291CB3}"/>
    <dgm:cxn modelId="{948A631E-814F-974C-AD80-95830F4AF3A8}" type="presOf" srcId="{720B5BFB-D63B-4035-9BE5-44CFE6D1A48F}" destId="{A129C1DA-0719-0549-AF13-000A2A020004}" srcOrd="0" destOrd="1" presId="urn:microsoft.com/office/officeart/2005/8/layout/vList2"/>
    <dgm:cxn modelId="{53A4D321-D048-4DBE-8528-799487C329D1}" srcId="{9020A2EA-6B15-44FA-908A-0CDB48563F20}" destId="{445AD515-530E-40B9-873F-151B4D6F53CB}" srcOrd="0" destOrd="0" parTransId="{DDA98727-7215-4A12-95A6-77DF0732178E}" sibTransId="{73A840D3-0801-494B-84D3-C3D78EF7EFE3}"/>
    <dgm:cxn modelId="{067D3E2C-2D8F-4A46-B1DC-BFC904A045A9}" type="presOf" srcId="{A2BEDE9A-714B-4552-84AD-01BCBDEFFB95}" destId="{A129C1DA-0719-0549-AF13-000A2A020004}" srcOrd="0" destOrd="2" presId="urn:microsoft.com/office/officeart/2005/8/layout/vList2"/>
    <dgm:cxn modelId="{B832442C-D1D0-ED4F-80BF-B5775FEB1846}" type="presOf" srcId="{9020A2EA-6B15-44FA-908A-0CDB48563F20}" destId="{7CA6DAE5-24BA-6D45-81AD-2BB299C0C951}" srcOrd="0" destOrd="0" presId="urn:microsoft.com/office/officeart/2005/8/layout/vList2"/>
    <dgm:cxn modelId="{E33BEA46-9949-3946-A02B-5B92427E9309}" type="presOf" srcId="{9B05BA6C-D285-4E19-AC8F-A4FF357CC18C}" destId="{9AC45B1C-CF03-2343-AB5F-493847301054}" srcOrd="0" destOrd="0" presId="urn:microsoft.com/office/officeart/2005/8/layout/vList2"/>
    <dgm:cxn modelId="{32C41B93-3228-4B6C-8DB1-8599DB4DFB08}" srcId="{9020A2EA-6B15-44FA-908A-0CDB48563F20}" destId="{BEFB16E9-EEC3-4F06-8277-CB262C8B7E7A}" srcOrd="4" destOrd="0" parTransId="{7B057A7F-AD1D-4041-B835-06C070706840}" sibTransId="{A91D4D8B-E99D-47A7-941B-EB5F8139B251}"/>
    <dgm:cxn modelId="{2CE4CD9B-5C4B-8240-B468-695E84D8D212}" type="presOf" srcId="{0F442364-DFC7-4494-8D50-2338A2F66B86}" destId="{A129C1DA-0719-0549-AF13-000A2A020004}" srcOrd="0" destOrd="3" presId="urn:microsoft.com/office/officeart/2005/8/layout/vList2"/>
    <dgm:cxn modelId="{3956AF9D-7F5F-44D3-958F-BF485B902DC3}" srcId="{9020A2EA-6B15-44FA-908A-0CDB48563F20}" destId="{A2BEDE9A-714B-4552-84AD-01BCBDEFFB95}" srcOrd="2" destOrd="0" parTransId="{4A96990D-ED67-432E-9145-3F68321D5511}" sibTransId="{0FDDF95C-D387-4CE5-B4D0-B418C0B70D1B}"/>
    <dgm:cxn modelId="{6440CD9E-EB12-0341-8A6E-0BA00B858E4D}" type="presOf" srcId="{445AD515-530E-40B9-873F-151B4D6F53CB}" destId="{A129C1DA-0719-0549-AF13-000A2A020004}" srcOrd="0" destOrd="0" presId="urn:microsoft.com/office/officeart/2005/8/layout/vList2"/>
    <dgm:cxn modelId="{5929F2AE-785F-4643-9655-55047671DA14}" srcId="{9020A2EA-6B15-44FA-908A-0CDB48563F20}" destId="{720B5BFB-D63B-4035-9BE5-44CFE6D1A48F}" srcOrd="1" destOrd="0" parTransId="{6BBE7FA6-51C8-48EF-98B3-BFF80FB8AF8A}" sibTransId="{DAA768B3-7F16-4123-8A8E-F5CF0CC825FB}"/>
    <dgm:cxn modelId="{18EE44B6-F744-054C-BEB3-3B91A71D0856}" type="presOf" srcId="{BEFB16E9-EEC3-4F06-8277-CB262C8B7E7A}" destId="{A129C1DA-0719-0549-AF13-000A2A020004}" srcOrd="0" destOrd="4" presId="urn:microsoft.com/office/officeart/2005/8/layout/vList2"/>
    <dgm:cxn modelId="{778BAFF0-C36C-E940-89AC-E89EF1BA77BD}" type="presOf" srcId="{F76A59B4-C98F-4A07-A616-3CBC087E8D57}" destId="{FDE0B34A-F1B5-F145-AB19-7F4ECEFA925F}" srcOrd="0" destOrd="0" presId="urn:microsoft.com/office/officeart/2005/8/layout/vList2"/>
    <dgm:cxn modelId="{C9A8DBEE-F10D-5343-B111-05BEBAA66ED3}" type="presParOf" srcId="{9AC45B1C-CF03-2343-AB5F-493847301054}" destId="{FDE0B34A-F1B5-F145-AB19-7F4ECEFA925F}" srcOrd="0" destOrd="0" presId="urn:microsoft.com/office/officeart/2005/8/layout/vList2"/>
    <dgm:cxn modelId="{BE370C7A-0D35-9F4A-8EF6-BE54F1ADEE8A}" type="presParOf" srcId="{9AC45B1C-CF03-2343-AB5F-493847301054}" destId="{59E20777-7682-B34B-846A-2DF00051DD83}" srcOrd="1" destOrd="0" presId="urn:microsoft.com/office/officeart/2005/8/layout/vList2"/>
    <dgm:cxn modelId="{BDBE5047-0369-2A4C-8036-C2F32ECA0960}" type="presParOf" srcId="{9AC45B1C-CF03-2343-AB5F-493847301054}" destId="{7CA6DAE5-24BA-6D45-81AD-2BB299C0C951}" srcOrd="2" destOrd="0" presId="urn:microsoft.com/office/officeart/2005/8/layout/vList2"/>
    <dgm:cxn modelId="{D207451B-66BE-2C44-B221-1D140A083E2E}" type="presParOf" srcId="{9AC45B1C-CF03-2343-AB5F-493847301054}" destId="{A129C1DA-0719-0549-AF13-000A2A0200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8082FC-52DA-48B9-93EF-86737D361A6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5FA892-B5DF-4C88-B128-D0C7FF5C94EA}">
      <dgm:prSet/>
      <dgm:spPr/>
      <dgm:t>
        <a:bodyPr/>
        <a:lstStyle/>
        <a:p>
          <a:r>
            <a:rPr lang="en-US" dirty="0"/>
            <a:t>1</a:t>
          </a:r>
        </a:p>
      </dgm:t>
    </dgm:pt>
    <dgm:pt modelId="{AFA43AAC-EF09-4343-A0A6-F60210EA3212}" type="parTrans" cxnId="{74F7611E-7599-4019-985B-2F1758820197}">
      <dgm:prSet/>
      <dgm:spPr/>
      <dgm:t>
        <a:bodyPr/>
        <a:lstStyle/>
        <a:p>
          <a:endParaRPr lang="en-US"/>
        </a:p>
      </dgm:t>
    </dgm:pt>
    <dgm:pt modelId="{7F1BAF96-3F9B-4FDC-BCA0-992082E0749B}" type="sibTrans" cxnId="{74F7611E-7599-4019-985B-2F1758820197}">
      <dgm:prSet/>
      <dgm:spPr/>
      <dgm:t>
        <a:bodyPr/>
        <a:lstStyle/>
        <a:p>
          <a:endParaRPr lang="en-US"/>
        </a:p>
      </dgm:t>
    </dgm:pt>
    <dgm:pt modelId="{AD346C3B-EF36-43E3-96CE-A005B4CA0991}">
      <dgm:prSet/>
      <dgm:spPr/>
      <dgm:t>
        <a:bodyPr/>
        <a:lstStyle/>
        <a:p>
          <a:r>
            <a:rPr lang="en-US"/>
            <a:t>Look at multiple controversial police incidents from 2020 and 2021</a:t>
          </a:r>
        </a:p>
      </dgm:t>
    </dgm:pt>
    <dgm:pt modelId="{668B74E7-78DA-4F4E-B6A8-655426579D6F}" type="parTrans" cxnId="{40412A54-9368-4EB6-A960-1EE560EC66A9}">
      <dgm:prSet/>
      <dgm:spPr/>
      <dgm:t>
        <a:bodyPr/>
        <a:lstStyle/>
        <a:p>
          <a:endParaRPr lang="en-US"/>
        </a:p>
      </dgm:t>
    </dgm:pt>
    <dgm:pt modelId="{C525FAFE-147C-4372-ACE9-236F8759E5BF}" type="sibTrans" cxnId="{40412A54-9368-4EB6-A960-1EE560EC66A9}">
      <dgm:prSet/>
      <dgm:spPr/>
      <dgm:t>
        <a:bodyPr/>
        <a:lstStyle/>
        <a:p>
          <a:endParaRPr lang="en-US"/>
        </a:p>
      </dgm:t>
    </dgm:pt>
    <dgm:pt modelId="{CE8854D7-DA10-4CBB-82EF-40865962071A}">
      <dgm:prSet/>
      <dgm:spPr/>
      <dgm:t>
        <a:bodyPr/>
        <a:lstStyle/>
        <a:p>
          <a:r>
            <a:rPr lang="en-US" dirty="0"/>
            <a:t>2</a:t>
          </a:r>
        </a:p>
      </dgm:t>
    </dgm:pt>
    <dgm:pt modelId="{E0DB1889-2B61-41F7-8A73-5EE95F5882F0}" type="parTrans" cxnId="{586579C1-F30F-4D08-90F1-407742D07F61}">
      <dgm:prSet/>
      <dgm:spPr/>
      <dgm:t>
        <a:bodyPr/>
        <a:lstStyle/>
        <a:p>
          <a:endParaRPr lang="en-US"/>
        </a:p>
      </dgm:t>
    </dgm:pt>
    <dgm:pt modelId="{ABE7BF7E-1D89-4F98-8CCB-1F98AE082E00}" type="sibTrans" cxnId="{586579C1-F30F-4D08-90F1-407742D07F61}">
      <dgm:prSet/>
      <dgm:spPr/>
      <dgm:t>
        <a:bodyPr/>
        <a:lstStyle/>
        <a:p>
          <a:endParaRPr lang="en-US"/>
        </a:p>
      </dgm:t>
    </dgm:pt>
    <dgm:pt modelId="{A8A0C296-60B9-4166-9C2D-753A668184BA}">
      <dgm:prSet/>
      <dgm:spPr/>
      <dgm:t>
        <a:bodyPr/>
        <a:lstStyle/>
        <a:p>
          <a:r>
            <a:rPr lang="en-US"/>
            <a:t>Narrow down the dataset and focus on specific dates of the incidents</a:t>
          </a:r>
        </a:p>
      </dgm:t>
    </dgm:pt>
    <dgm:pt modelId="{3A97B21F-F149-4252-9F74-BA3E4EDAF0E1}" type="parTrans" cxnId="{96441325-9E7C-411E-A5AE-2AFBC97EE9A7}">
      <dgm:prSet/>
      <dgm:spPr/>
      <dgm:t>
        <a:bodyPr/>
        <a:lstStyle/>
        <a:p>
          <a:endParaRPr lang="en-US"/>
        </a:p>
      </dgm:t>
    </dgm:pt>
    <dgm:pt modelId="{D792DC9F-22FF-448D-9AEA-E8EFA6B9CC03}" type="sibTrans" cxnId="{96441325-9E7C-411E-A5AE-2AFBC97EE9A7}">
      <dgm:prSet/>
      <dgm:spPr/>
      <dgm:t>
        <a:bodyPr/>
        <a:lstStyle/>
        <a:p>
          <a:endParaRPr lang="en-US"/>
        </a:p>
      </dgm:t>
    </dgm:pt>
    <dgm:pt modelId="{B6BE29C7-5CC0-4DE1-BD0D-1C0529605900}">
      <dgm:prSet/>
      <dgm:spPr/>
      <dgm:t>
        <a:bodyPr/>
        <a:lstStyle/>
        <a:p>
          <a:r>
            <a:rPr lang="en-US" dirty="0"/>
            <a:t>3</a:t>
          </a:r>
        </a:p>
      </dgm:t>
    </dgm:pt>
    <dgm:pt modelId="{5B88DF51-4D9E-467C-ACD6-2EA7FC7639EE}" type="parTrans" cxnId="{874D9252-2C0B-4845-8E9B-AFF9759DCA89}">
      <dgm:prSet/>
      <dgm:spPr/>
      <dgm:t>
        <a:bodyPr/>
        <a:lstStyle/>
        <a:p>
          <a:endParaRPr lang="en-US"/>
        </a:p>
      </dgm:t>
    </dgm:pt>
    <dgm:pt modelId="{F14BC3CC-8AEE-4432-A4F2-A0F36AADA799}" type="sibTrans" cxnId="{874D9252-2C0B-4845-8E9B-AFF9759DCA89}">
      <dgm:prSet/>
      <dgm:spPr/>
      <dgm:t>
        <a:bodyPr/>
        <a:lstStyle/>
        <a:p>
          <a:endParaRPr lang="en-US"/>
        </a:p>
      </dgm:t>
    </dgm:pt>
    <dgm:pt modelId="{6187869B-A65C-46F3-B357-5E63C198F89A}">
      <dgm:prSet/>
      <dgm:spPr/>
      <dgm:t>
        <a:bodyPr/>
        <a:lstStyle/>
        <a:p>
          <a:r>
            <a:rPr lang="en-US"/>
            <a:t>See a change in number of protests, and location </a:t>
          </a:r>
        </a:p>
      </dgm:t>
    </dgm:pt>
    <dgm:pt modelId="{48DA45F5-2F51-4665-BEA5-7363CE8CF1CD}" type="parTrans" cxnId="{E29FE24E-AAAB-43AB-A92B-E8D0C1A78AA2}">
      <dgm:prSet/>
      <dgm:spPr/>
      <dgm:t>
        <a:bodyPr/>
        <a:lstStyle/>
        <a:p>
          <a:endParaRPr lang="en-US"/>
        </a:p>
      </dgm:t>
    </dgm:pt>
    <dgm:pt modelId="{2D013B8A-BD0E-49A8-9A13-449EB43585B4}" type="sibTrans" cxnId="{E29FE24E-AAAB-43AB-A92B-E8D0C1A78AA2}">
      <dgm:prSet/>
      <dgm:spPr/>
      <dgm:t>
        <a:bodyPr/>
        <a:lstStyle/>
        <a:p>
          <a:endParaRPr lang="en-US"/>
        </a:p>
      </dgm:t>
    </dgm:pt>
    <dgm:pt modelId="{77DA404A-4270-CA44-A76E-B84BB38C0504}" type="pres">
      <dgm:prSet presAssocID="{A48082FC-52DA-48B9-93EF-86737D361A63}" presName="Name0" presStyleCnt="0">
        <dgm:presLayoutVars>
          <dgm:dir/>
          <dgm:animLvl val="lvl"/>
          <dgm:resizeHandles val="exact"/>
        </dgm:presLayoutVars>
      </dgm:prSet>
      <dgm:spPr/>
    </dgm:pt>
    <dgm:pt modelId="{5A675464-1841-1546-A93D-536F3D77006A}" type="pres">
      <dgm:prSet presAssocID="{B6BE29C7-5CC0-4DE1-BD0D-1C0529605900}" presName="boxAndChildren" presStyleCnt="0"/>
      <dgm:spPr/>
    </dgm:pt>
    <dgm:pt modelId="{A1CF2881-9BE9-3342-A331-3FF4610812BB}" type="pres">
      <dgm:prSet presAssocID="{B6BE29C7-5CC0-4DE1-BD0D-1C0529605900}" presName="parentTextBox" presStyleLbl="alignNode1" presStyleIdx="0" presStyleCnt="3"/>
      <dgm:spPr/>
    </dgm:pt>
    <dgm:pt modelId="{3186BECA-50E1-3C44-8FAD-1425AED081EF}" type="pres">
      <dgm:prSet presAssocID="{B6BE29C7-5CC0-4DE1-BD0D-1C0529605900}" presName="descendantBox" presStyleLbl="bgAccFollowNode1" presStyleIdx="0" presStyleCnt="3"/>
      <dgm:spPr/>
    </dgm:pt>
    <dgm:pt modelId="{A3295BAC-F718-DB42-97D1-9D19814E62C3}" type="pres">
      <dgm:prSet presAssocID="{ABE7BF7E-1D89-4F98-8CCB-1F98AE082E00}" presName="sp" presStyleCnt="0"/>
      <dgm:spPr/>
    </dgm:pt>
    <dgm:pt modelId="{CA4B06A4-0D96-F249-84C6-22C9F90091BC}" type="pres">
      <dgm:prSet presAssocID="{CE8854D7-DA10-4CBB-82EF-40865962071A}" presName="arrowAndChildren" presStyleCnt="0"/>
      <dgm:spPr/>
    </dgm:pt>
    <dgm:pt modelId="{5CCF1715-242D-A342-9CE8-859A1D8A38C7}" type="pres">
      <dgm:prSet presAssocID="{CE8854D7-DA10-4CBB-82EF-40865962071A}" presName="parentTextArrow" presStyleLbl="node1" presStyleIdx="0" presStyleCnt="0"/>
      <dgm:spPr/>
    </dgm:pt>
    <dgm:pt modelId="{6017AF9C-FAD4-5A49-8B08-BACF6F123AB4}" type="pres">
      <dgm:prSet presAssocID="{CE8854D7-DA10-4CBB-82EF-40865962071A}" presName="arrow" presStyleLbl="alignNode1" presStyleIdx="1" presStyleCnt="3"/>
      <dgm:spPr/>
    </dgm:pt>
    <dgm:pt modelId="{8544811A-EC0B-6644-A9B8-69490FA12A67}" type="pres">
      <dgm:prSet presAssocID="{CE8854D7-DA10-4CBB-82EF-40865962071A}" presName="descendantArrow" presStyleLbl="bgAccFollowNode1" presStyleIdx="1" presStyleCnt="3"/>
      <dgm:spPr/>
    </dgm:pt>
    <dgm:pt modelId="{7DAF6927-3038-CF49-B2E5-757866FE959F}" type="pres">
      <dgm:prSet presAssocID="{7F1BAF96-3F9B-4FDC-BCA0-992082E0749B}" presName="sp" presStyleCnt="0"/>
      <dgm:spPr/>
    </dgm:pt>
    <dgm:pt modelId="{BB19F5FB-F2A4-7A49-8098-518BFF276AFC}" type="pres">
      <dgm:prSet presAssocID="{305FA892-B5DF-4C88-B128-D0C7FF5C94EA}" presName="arrowAndChildren" presStyleCnt="0"/>
      <dgm:spPr/>
    </dgm:pt>
    <dgm:pt modelId="{D0FE3744-282E-6146-9FF2-9121F4D7D799}" type="pres">
      <dgm:prSet presAssocID="{305FA892-B5DF-4C88-B128-D0C7FF5C94EA}" presName="parentTextArrow" presStyleLbl="node1" presStyleIdx="0" presStyleCnt="0"/>
      <dgm:spPr/>
    </dgm:pt>
    <dgm:pt modelId="{ACF2AEEC-F522-D044-B2F0-BC5F497CFBC4}" type="pres">
      <dgm:prSet presAssocID="{305FA892-B5DF-4C88-B128-D0C7FF5C94EA}" presName="arrow" presStyleLbl="alignNode1" presStyleIdx="2" presStyleCnt="3"/>
      <dgm:spPr/>
    </dgm:pt>
    <dgm:pt modelId="{67E10F71-F835-2E4C-8081-63B464CC666A}" type="pres">
      <dgm:prSet presAssocID="{305FA892-B5DF-4C88-B128-D0C7FF5C94EA}" presName="descendantArrow" presStyleLbl="bgAccFollowNode1" presStyleIdx="2" presStyleCnt="3"/>
      <dgm:spPr/>
    </dgm:pt>
  </dgm:ptLst>
  <dgm:cxnLst>
    <dgm:cxn modelId="{76974E17-0465-B64D-AD2F-A37F73DA08C7}" type="presOf" srcId="{305FA892-B5DF-4C88-B128-D0C7FF5C94EA}" destId="{D0FE3744-282E-6146-9FF2-9121F4D7D799}" srcOrd="0" destOrd="0" presId="urn:microsoft.com/office/officeart/2016/7/layout/VerticalDownArrowProcess"/>
    <dgm:cxn modelId="{74F7611E-7599-4019-985B-2F1758820197}" srcId="{A48082FC-52DA-48B9-93EF-86737D361A63}" destId="{305FA892-B5DF-4C88-B128-D0C7FF5C94EA}" srcOrd="0" destOrd="0" parTransId="{AFA43AAC-EF09-4343-A0A6-F60210EA3212}" sibTransId="{7F1BAF96-3F9B-4FDC-BCA0-992082E0749B}"/>
    <dgm:cxn modelId="{96441325-9E7C-411E-A5AE-2AFBC97EE9A7}" srcId="{CE8854D7-DA10-4CBB-82EF-40865962071A}" destId="{A8A0C296-60B9-4166-9C2D-753A668184BA}" srcOrd="0" destOrd="0" parTransId="{3A97B21F-F149-4252-9F74-BA3E4EDAF0E1}" sibTransId="{D792DC9F-22FF-448D-9AEA-E8EFA6B9CC03}"/>
    <dgm:cxn modelId="{2365CE30-5138-624B-958A-7E9D47619259}" type="presOf" srcId="{6187869B-A65C-46F3-B357-5E63C198F89A}" destId="{3186BECA-50E1-3C44-8FAD-1425AED081EF}" srcOrd="0" destOrd="0" presId="urn:microsoft.com/office/officeart/2016/7/layout/VerticalDownArrowProcess"/>
    <dgm:cxn modelId="{06CD5447-C06F-4643-9365-0AD5D665B84C}" type="presOf" srcId="{A48082FC-52DA-48B9-93EF-86737D361A63}" destId="{77DA404A-4270-CA44-A76E-B84BB38C0504}" srcOrd="0" destOrd="0" presId="urn:microsoft.com/office/officeart/2016/7/layout/VerticalDownArrowProcess"/>
    <dgm:cxn modelId="{FB2FBA4E-864C-B349-84CB-FE0AC8B70632}" type="presOf" srcId="{B6BE29C7-5CC0-4DE1-BD0D-1C0529605900}" destId="{A1CF2881-9BE9-3342-A331-3FF4610812BB}" srcOrd="0" destOrd="0" presId="urn:microsoft.com/office/officeart/2016/7/layout/VerticalDownArrowProcess"/>
    <dgm:cxn modelId="{E29FE24E-AAAB-43AB-A92B-E8D0C1A78AA2}" srcId="{B6BE29C7-5CC0-4DE1-BD0D-1C0529605900}" destId="{6187869B-A65C-46F3-B357-5E63C198F89A}" srcOrd="0" destOrd="0" parTransId="{48DA45F5-2F51-4665-BEA5-7363CE8CF1CD}" sibTransId="{2D013B8A-BD0E-49A8-9A13-449EB43585B4}"/>
    <dgm:cxn modelId="{874D9252-2C0B-4845-8E9B-AFF9759DCA89}" srcId="{A48082FC-52DA-48B9-93EF-86737D361A63}" destId="{B6BE29C7-5CC0-4DE1-BD0D-1C0529605900}" srcOrd="2" destOrd="0" parTransId="{5B88DF51-4D9E-467C-ACD6-2EA7FC7639EE}" sibTransId="{F14BC3CC-8AEE-4432-A4F2-A0F36AADA799}"/>
    <dgm:cxn modelId="{40412A54-9368-4EB6-A960-1EE560EC66A9}" srcId="{305FA892-B5DF-4C88-B128-D0C7FF5C94EA}" destId="{AD346C3B-EF36-43E3-96CE-A005B4CA0991}" srcOrd="0" destOrd="0" parTransId="{668B74E7-78DA-4F4E-B6A8-655426579D6F}" sibTransId="{C525FAFE-147C-4372-ACE9-236F8759E5BF}"/>
    <dgm:cxn modelId="{3EFAAFAA-86F4-9D47-94A5-B12F8ED3980D}" type="presOf" srcId="{305FA892-B5DF-4C88-B128-D0C7FF5C94EA}" destId="{ACF2AEEC-F522-D044-B2F0-BC5F497CFBC4}" srcOrd="1" destOrd="0" presId="urn:microsoft.com/office/officeart/2016/7/layout/VerticalDownArrowProcess"/>
    <dgm:cxn modelId="{186675BA-4FEB-5C4C-9D9B-E12DB0960463}" type="presOf" srcId="{AD346C3B-EF36-43E3-96CE-A005B4CA0991}" destId="{67E10F71-F835-2E4C-8081-63B464CC666A}" srcOrd="0" destOrd="0" presId="urn:microsoft.com/office/officeart/2016/7/layout/VerticalDownArrowProcess"/>
    <dgm:cxn modelId="{CA39B1BF-BBB3-EE4D-8D16-FDC7433D089C}" type="presOf" srcId="{CE8854D7-DA10-4CBB-82EF-40865962071A}" destId="{5CCF1715-242D-A342-9CE8-859A1D8A38C7}" srcOrd="0" destOrd="0" presId="urn:microsoft.com/office/officeart/2016/7/layout/VerticalDownArrowProcess"/>
    <dgm:cxn modelId="{586579C1-F30F-4D08-90F1-407742D07F61}" srcId="{A48082FC-52DA-48B9-93EF-86737D361A63}" destId="{CE8854D7-DA10-4CBB-82EF-40865962071A}" srcOrd="1" destOrd="0" parTransId="{E0DB1889-2B61-41F7-8A73-5EE95F5882F0}" sibTransId="{ABE7BF7E-1D89-4F98-8CCB-1F98AE082E00}"/>
    <dgm:cxn modelId="{815D22CC-A256-E34C-B1E7-5EF054B9B239}" type="presOf" srcId="{A8A0C296-60B9-4166-9C2D-753A668184BA}" destId="{8544811A-EC0B-6644-A9B8-69490FA12A67}" srcOrd="0" destOrd="0" presId="urn:microsoft.com/office/officeart/2016/7/layout/VerticalDownArrowProcess"/>
    <dgm:cxn modelId="{B564EEF9-60D8-294F-9139-290E883872DC}" type="presOf" srcId="{CE8854D7-DA10-4CBB-82EF-40865962071A}" destId="{6017AF9C-FAD4-5A49-8B08-BACF6F123AB4}" srcOrd="1" destOrd="0" presId="urn:microsoft.com/office/officeart/2016/7/layout/VerticalDownArrowProcess"/>
    <dgm:cxn modelId="{0EC4CB02-0C56-5A45-96C4-AFBDEF77D694}" type="presParOf" srcId="{77DA404A-4270-CA44-A76E-B84BB38C0504}" destId="{5A675464-1841-1546-A93D-536F3D77006A}" srcOrd="0" destOrd="0" presId="urn:microsoft.com/office/officeart/2016/7/layout/VerticalDownArrowProcess"/>
    <dgm:cxn modelId="{6D2246DE-0C27-D442-BEE4-9EAEFD051C1A}" type="presParOf" srcId="{5A675464-1841-1546-A93D-536F3D77006A}" destId="{A1CF2881-9BE9-3342-A331-3FF4610812BB}" srcOrd="0" destOrd="0" presId="urn:microsoft.com/office/officeart/2016/7/layout/VerticalDownArrowProcess"/>
    <dgm:cxn modelId="{E2AEC62D-FB72-F142-82AC-92ABE36B7670}" type="presParOf" srcId="{5A675464-1841-1546-A93D-536F3D77006A}" destId="{3186BECA-50E1-3C44-8FAD-1425AED081EF}" srcOrd="1" destOrd="0" presId="urn:microsoft.com/office/officeart/2016/7/layout/VerticalDownArrowProcess"/>
    <dgm:cxn modelId="{0FF6B849-8493-B046-BCE4-FA5CDEA2710B}" type="presParOf" srcId="{77DA404A-4270-CA44-A76E-B84BB38C0504}" destId="{A3295BAC-F718-DB42-97D1-9D19814E62C3}" srcOrd="1" destOrd="0" presId="urn:microsoft.com/office/officeart/2016/7/layout/VerticalDownArrowProcess"/>
    <dgm:cxn modelId="{53AB8C36-3B21-8341-B5BF-B86E916CC7AF}" type="presParOf" srcId="{77DA404A-4270-CA44-A76E-B84BB38C0504}" destId="{CA4B06A4-0D96-F249-84C6-22C9F90091BC}" srcOrd="2" destOrd="0" presId="urn:microsoft.com/office/officeart/2016/7/layout/VerticalDownArrowProcess"/>
    <dgm:cxn modelId="{3126293D-A4AE-7444-A428-C73F5D7D8A1D}" type="presParOf" srcId="{CA4B06A4-0D96-F249-84C6-22C9F90091BC}" destId="{5CCF1715-242D-A342-9CE8-859A1D8A38C7}" srcOrd="0" destOrd="0" presId="urn:microsoft.com/office/officeart/2016/7/layout/VerticalDownArrowProcess"/>
    <dgm:cxn modelId="{8A021343-DA03-CC40-9BD5-C6C8F84AF3C5}" type="presParOf" srcId="{CA4B06A4-0D96-F249-84C6-22C9F90091BC}" destId="{6017AF9C-FAD4-5A49-8B08-BACF6F123AB4}" srcOrd="1" destOrd="0" presId="urn:microsoft.com/office/officeart/2016/7/layout/VerticalDownArrowProcess"/>
    <dgm:cxn modelId="{8874E70A-7543-2D4C-BC6F-B747679AC46A}" type="presParOf" srcId="{CA4B06A4-0D96-F249-84C6-22C9F90091BC}" destId="{8544811A-EC0B-6644-A9B8-69490FA12A67}" srcOrd="2" destOrd="0" presId="urn:microsoft.com/office/officeart/2016/7/layout/VerticalDownArrowProcess"/>
    <dgm:cxn modelId="{B1ECF0EB-E482-B149-BC8E-773AE2964896}" type="presParOf" srcId="{77DA404A-4270-CA44-A76E-B84BB38C0504}" destId="{7DAF6927-3038-CF49-B2E5-757866FE959F}" srcOrd="3" destOrd="0" presId="urn:microsoft.com/office/officeart/2016/7/layout/VerticalDownArrowProcess"/>
    <dgm:cxn modelId="{AAFBCE30-EDD0-AE47-AB13-53129D78F71C}" type="presParOf" srcId="{77DA404A-4270-CA44-A76E-B84BB38C0504}" destId="{BB19F5FB-F2A4-7A49-8098-518BFF276AFC}" srcOrd="4" destOrd="0" presId="urn:microsoft.com/office/officeart/2016/7/layout/VerticalDownArrowProcess"/>
    <dgm:cxn modelId="{66FD4F13-644A-0D4B-B6EC-D9C38C427151}" type="presParOf" srcId="{BB19F5FB-F2A4-7A49-8098-518BFF276AFC}" destId="{D0FE3744-282E-6146-9FF2-9121F4D7D799}" srcOrd="0" destOrd="0" presId="urn:microsoft.com/office/officeart/2016/7/layout/VerticalDownArrowProcess"/>
    <dgm:cxn modelId="{DACD735E-6076-B54E-B512-DE2C58CF5A9F}" type="presParOf" srcId="{BB19F5FB-F2A4-7A49-8098-518BFF276AFC}" destId="{ACF2AEEC-F522-D044-B2F0-BC5F497CFBC4}" srcOrd="1" destOrd="0" presId="urn:microsoft.com/office/officeart/2016/7/layout/VerticalDownArrowProcess"/>
    <dgm:cxn modelId="{B1BD5ACE-242D-CD4C-84A6-2E6785ECD777}" type="presParOf" srcId="{BB19F5FB-F2A4-7A49-8098-518BFF276AFC}" destId="{67E10F71-F835-2E4C-8081-63B464CC666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DDAD3F-4A75-4B0A-878D-5839DE70284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F00F1A-A0C5-4682-9530-C1D37182BC90}">
      <dgm:prSet/>
      <dgm:spPr/>
      <dgm:t>
        <a:bodyPr/>
        <a:lstStyle/>
        <a:p>
          <a:r>
            <a:rPr lang="en-US"/>
            <a:t>The results of the first two-line graphs regarding the cases of Breonna Taylor and Andre Hill were surprising. </a:t>
          </a:r>
        </a:p>
      </dgm:t>
    </dgm:pt>
    <dgm:pt modelId="{C1B024F7-60E4-4B40-A004-CB2FAD10243A}" type="parTrans" cxnId="{E3D9C321-2C65-4211-B97C-0336E28C6A3E}">
      <dgm:prSet/>
      <dgm:spPr/>
      <dgm:t>
        <a:bodyPr/>
        <a:lstStyle/>
        <a:p>
          <a:endParaRPr lang="en-US"/>
        </a:p>
      </dgm:t>
    </dgm:pt>
    <dgm:pt modelId="{B0A7D7BF-E20B-4AA5-AEA5-D811565004E7}" type="sibTrans" cxnId="{E3D9C321-2C65-4211-B97C-0336E28C6A3E}">
      <dgm:prSet/>
      <dgm:spPr/>
      <dgm:t>
        <a:bodyPr/>
        <a:lstStyle/>
        <a:p>
          <a:endParaRPr lang="en-US"/>
        </a:p>
      </dgm:t>
    </dgm:pt>
    <dgm:pt modelId="{9F4ADCF6-4DA3-447E-A67F-621C239F2FF5}">
      <dgm:prSet/>
      <dgm:spPr/>
      <dgm:t>
        <a:bodyPr/>
        <a:lstStyle/>
        <a:p>
          <a:r>
            <a:rPr lang="en-US"/>
            <a:t>Both the average number of protests per day and the maximum were low for Breonna Taylor. </a:t>
          </a:r>
        </a:p>
      </dgm:t>
    </dgm:pt>
    <dgm:pt modelId="{3CC6779A-C103-46D9-9063-2E1DB0CBEAB0}" type="parTrans" cxnId="{BEC7024F-2103-4482-AEB0-51E9AEB692FF}">
      <dgm:prSet/>
      <dgm:spPr/>
      <dgm:t>
        <a:bodyPr/>
        <a:lstStyle/>
        <a:p>
          <a:endParaRPr lang="en-US"/>
        </a:p>
      </dgm:t>
    </dgm:pt>
    <dgm:pt modelId="{C6ADD3FC-B239-4C70-B819-CE86621FE2E4}" type="sibTrans" cxnId="{BEC7024F-2103-4482-AEB0-51E9AEB692FF}">
      <dgm:prSet/>
      <dgm:spPr/>
      <dgm:t>
        <a:bodyPr/>
        <a:lstStyle/>
        <a:p>
          <a:endParaRPr lang="en-US"/>
        </a:p>
      </dgm:t>
    </dgm:pt>
    <dgm:pt modelId="{87E025CC-CD7A-4633-9ED4-E17CAA82759D}">
      <dgm:prSet/>
      <dgm:spPr/>
      <dgm:t>
        <a:bodyPr/>
        <a:lstStyle/>
        <a:p>
          <a:r>
            <a:rPr lang="en-US"/>
            <a:t>The fact that this incident occurred when the pandemic restrictions were starting to increase may explain this results. </a:t>
          </a:r>
        </a:p>
      </dgm:t>
    </dgm:pt>
    <dgm:pt modelId="{BE0703EF-D5D5-4714-845C-DF827930594F}" type="parTrans" cxnId="{FABB1B72-F5B4-475E-A302-B7CE16DFE222}">
      <dgm:prSet/>
      <dgm:spPr/>
      <dgm:t>
        <a:bodyPr/>
        <a:lstStyle/>
        <a:p>
          <a:endParaRPr lang="en-US"/>
        </a:p>
      </dgm:t>
    </dgm:pt>
    <dgm:pt modelId="{82CBF2B3-96E3-4714-85A5-71883AAABED9}" type="sibTrans" cxnId="{FABB1B72-F5B4-475E-A302-B7CE16DFE222}">
      <dgm:prSet/>
      <dgm:spPr/>
      <dgm:t>
        <a:bodyPr/>
        <a:lstStyle/>
        <a:p>
          <a:endParaRPr lang="en-US"/>
        </a:p>
      </dgm:t>
    </dgm:pt>
    <dgm:pt modelId="{AD0BE1BE-4B68-4B97-A2B3-AE487FF5AE76}">
      <dgm:prSet/>
      <dgm:spPr/>
      <dgm:t>
        <a:bodyPr/>
        <a:lstStyle/>
        <a:p>
          <a:r>
            <a:rPr lang="en-US" dirty="0"/>
            <a:t>Even though the results for the second graph were higher, they are inflated by the January 6</a:t>
          </a:r>
          <a:r>
            <a:rPr lang="en-US" baseline="30000" dirty="0"/>
            <a:t>th</a:t>
          </a:r>
          <a:r>
            <a:rPr lang="en-US" dirty="0"/>
            <a:t> capitol attack that occurred a few days after the death of Andre Hill.</a:t>
          </a:r>
        </a:p>
      </dgm:t>
    </dgm:pt>
    <dgm:pt modelId="{9809D856-A5F2-445D-BC9E-B73AC574A189}" type="parTrans" cxnId="{D12CE998-1AFA-4F3E-A33F-A1F658D77F45}">
      <dgm:prSet/>
      <dgm:spPr/>
      <dgm:t>
        <a:bodyPr/>
        <a:lstStyle/>
        <a:p>
          <a:endParaRPr lang="en-US"/>
        </a:p>
      </dgm:t>
    </dgm:pt>
    <dgm:pt modelId="{B5D896FE-A2D6-4764-B172-D87599419CBA}" type="sibTrans" cxnId="{D12CE998-1AFA-4F3E-A33F-A1F658D77F45}">
      <dgm:prSet/>
      <dgm:spPr/>
      <dgm:t>
        <a:bodyPr/>
        <a:lstStyle/>
        <a:p>
          <a:endParaRPr lang="en-US"/>
        </a:p>
      </dgm:t>
    </dgm:pt>
    <dgm:pt modelId="{880F7075-0579-2140-B60E-3DEEE531C32C}">
      <dgm:prSet/>
      <dgm:spPr/>
      <dgm:t>
        <a:bodyPr/>
        <a:lstStyle/>
        <a:p>
          <a:r>
            <a:rPr lang="en-US" dirty="0"/>
            <a:t>Graphs involving the deaths of George Floyd and Daunte Wright show a higher mean value and max value. </a:t>
          </a:r>
        </a:p>
        <a:p>
          <a:r>
            <a:rPr lang="en-US" dirty="0"/>
            <a:t>Floyd’s results show the impact his case generated in the US. </a:t>
          </a:r>
        </a:p>
      </dgm:t>
    </dgm:pt>
    <dgm:pt modelId="{5A0F2551-D9B9-684F-8870-27059FBF91C2}" type="parTrans" cxnId="{A062BA5C-E60D-7845-9404-76B1F77BF401}">
      <dgm:prSet/>
      <dgm:spPr/>
      <dgm:t>
        <a:bodyPr/>
        <a:lstStyle/>
        <a:p>
          <a:endParaRPr lang="en-US"/>
        </a:p>
      </dgm:t>
    </dgm:pt>
    <dgm:pt modelId="{B60571E8-7A16-8942-B237-D92A7B87BCA4}" type="sibTrans" cxnId="{A062BA5C-E60D-7845-9404-76B1F77BF401}">
      <dgm:prSet/>
      <dgm:spPr/>
      <dgm:t>
        <a:bodyPr/>
        <a:lstStyle/>
        <a:p>
          <a:endParaRPr lang="en-US"/>
        </a:p>
      </dgm:t>
    </dgm:pt>
    <dgm:pt modelId="{90FD4084-FCAC-294E-9750-9A7B91E59FBE}">
      <dgm:prSet/>
      <dgm:spPr/>
      <dgm:t>
        <a:bodyPr/>
        <a:lstStyle/>
        <a:p>
          <a:r>
            <a:rPr lang="en-US" dirty="0"/>
            <a:t>Even despite the pandemic, the maximum number of protests surpasses 700.</a:t>
          </a:r>
        </a:p>
      </dgm:t>
    </dgm:pt>
    <dgm:pt modelId="{2BAE0277-76AC-CD4F-8217-438DA172D9E8}" type="parTrans" cxnId="{C3035BCB-677B-7844-A183-D9979FF449DF}">
      <dgm:prSet/>
      <dgm:spPr/>
      <dgm:t>
        <a:bodyPr/>
        <a:lstStyle/>
        <a:p>
          <a:endParaRPr lang="en-US"/>
        </a:p>
      </dgm:t>
    </dgm:pt>
    <dgm:pt modelId="{3D0A4A73-09AA-A84E-B28C-84C87F979EC6}" type="sibTrans" cxnId="{C3035BCB-677B-7844-A183-D9979FF449DF}">
      <dgm:prSet/>
      <dgm:spPr/>
      <dgm:t>
        <a:bodyPr/>
        <a:lstStyle/>
        <a:p>
          <a:endParaRPr lang="en-US"/>
        </a:p>
      </dgm:t>
    </dgm:pt>
    <dgm:pt modelId="{6F10A7F3-C3D4-F14F-8D78-1BAAF73450C5}" type="pres">
      <dgm:prSet presAssocID="{10DDAD3F-4A75-4B0A-878D-5839DE702847}" presName="vert0" presStyleCnt="0">
        <dgm:presLayoutVars>
          <dgm:dir/>
          <dgm:animOne val="branch"/>
          <dgm:animLvl val="lvl"/>
        </dgm:presLayoutVars>
      </dgm:prSet>
      <dgm:spPr/>
    </dgm:pt>
    <dgm:pt modelId="{2539C92B-3587-3B48-8A3D-6F1099A6175D}" type="pres">
      <dgm:prSet presAssocID="{BFF00F1A-A0C5-4682-9530-C1D37182BC90}" presName="thickLine" presStyleLbl="alignNode1" presStyleIdx="0" presStyleCnt="6"/>
      <dgm:spPr/>
    </dgm:pt>
    <dgm:pt modelId="{4AC7E737-D180-DB4C-971D-05E5DC3239DB}" type="pres">
      <dgm:prSet presAssocID="{BFF00F1A-A0C5-4682-9530-C1D37182BC90}" presName="horz1" presStyleCnt="0"/>
      <dgm:spPr/>
    </dgm:pt>
    <dgm:pt modelId="{DADF0897-4505-4347-857C-3EC651CB9310}" type="pres">
      <dgm:prSet presAssocID="{BFF00F1A-A0C5-4682-9530-C1D37182BC90}" presName="tx1" presStyleLbl="revTx" presStyleIdx="0" presStyleCnt="6"/>
      <dgm:spPr/>
    </dgm:pt>
    <dgm:pt modelId="{76667117-1C12-B44D-B2EF-51A12F4CA3B8}" type="pres">
      <dgm:prSet presAssocID="{BFF00F1A-A0C5-4682-9530-C1D37182BC90}" presName="vert1" presStyleCnt="0"/>
      <dgm:spPr/>
    </dgm:pt>
    <dgm:pt modelId="{38D0FACB-5056-D941-A516-C4ACBF470248}" type="pres">
      <dgm:prSet presAssocID="{9F4ADCF6-4DA3-447E-A67F-621C239F2FF5}" presName="thickLine" presStyleLbl="alignNode1" presStyleIdx="1" presStyleCnt="6"/>
      <dgm:spPr/>
    </dgm:pt>
    <dgm:pt modelId="{4F700270-5512-9640-B244-8E255D2D13F8}" type="pres">
      <dgm:prSet presAssocID="{9F4ADCF6-4DA3-447E-A67F-621C239F2FF5}" presName="horz1" presStyleCnt="0"/>
      <dgm:spPr/>
    </dgm:pt>
    <dgm:pt modelId="{73532D6E-7C75-D34D-BA0A-A4260A2A0C2D}" type="pres">
      <dgm:prSet presAssocID="{9F4ADCF6-4DA3-447E-A67F-621C239F2FF5}" presName="tx1" presStyleLbl="revTx" presStyleIdx="1" presStyleCnt="6"/>
      <dgm:spPr/>
    </dgm:pt>
    <dgm:pt modelId="{663E29E6-FAA4-F54A-A3DD-2F4F404DB79C}" type="pres">
      <dgm:prSet presAssocID="{9F4ADCF6-4DA3-447E-A67F-621C239F2FF5}" presName="vert1" presStyleCnt="0"/>
      <dgm:spPr/>
    </dgm:pt>
    <dgm:pt modelId="{26A9D3B9-C15E-504C-8FD3-29E9CB4A1C49}" type="pres">
      <dgm:prSet presAssocID="{87E025CC-CD7A-4633-9ED4-E17CAA82759D}" presName="thickLine" presStyleLbl="alignNode1" presStyleIdx="2" presStyleCnt="6"/>
      <dgm:spPr/>
    </dgm:pt>
    <dgm:pt modelId="{64A3CEC2-75F5-1340-AA08-6FA0E878814C}" type="pres">
      <dgm:prSet presAssocID="{87E025CC-CD7A-4633-9ED4-E17CAA82759D}" presName="horz1" presStyleCnt="0"/>
      <dgm:spPr/>
    </dgm:pt>
    <dgm:pt modelId="{5ADA1565-2605-BA41-B326-35D4EB1F14E9}" type="pres">
      <dgm:prSet presAssocID="{87E025CC-CD7A-4633-9ED4-E17CAA82759D}" presName="tx1" presStyleLbl="revTx" presStyleIdx="2" presStyleCnt="6"/>
      <dgm:spPr/>
    </dgm:pt>
    <dgm:pt modelId="{54F16C5A-B4C3-A044-A8FE-5A254F0D30BE}" type="pres">
      <dgm:prSet presAssocID="{87E025CC-CD7A-4633-9ED4-E17CAA82759D}" presName="vert1" presStyleCnt="0"/>
      <dgm:spPr/>
    </dgm:pt>
    <dgm:pt modelId="{5AF0E995-9428-E143-ADF0-0A066F67B23D}" type="pres">
      <dgm:prSet presAssocID="{AD0BE1BE-4B68-4B97-A2B3-AE487FF5AE76}" presName="thickLine" presStyleLbl="alignNode1" presStyleIdx="3" presStyleCnt="6"/>
      <dgm:spPr/>
    </dgm:pt>
    <dgm:pt modelId="{0AF9FB3A-CADB-A846-94A9-FF72E7BDDC21}" type="pres">
      <dgm:prSet presAssocID="{AD0BE1BE-4B68-4B97-A2B3-AE487FF5AE76}" presName="horz1" presStyleCnt="0"/>
      <dgm:spPr/>
    </dgm:pt>
    <dgm:pt modelId="{3297E862-C830-7240-8424-9CAC8B96BF9D}" type="pres">
      <dgm:prSet presAssocID="{AD0BE1BE-4B68-4B97-A2B3-AE487FF5AE76}" presName="tx1" presStyleLbl="revTx" presStyleIdx="3" presStyleCnt="6"/>
      <dgm:spPr/>
    </dgm:pt>
    <dgm:pt modelId="{592AD828-FC2C-F34B-B6DD-4C12759C68BF}" type="pres">
      <dgm:prSet presAssocID="{AD0BE1BE-4B68-4B97-A2B3-AE487FF5AE76}" presName="vert1" presStyleCnt="0"/>
      <dgm:spPr/>
    </dgm:pt>
    <dgm:pt modelId="{A66BD380-A2B1-8A44-8B1A-D0CC2C924433}" type="pres">
      <dgm:prSet presAssocID="{880F7075-0579-2140-B60E-3DEEE531C32C}" presName="thickLine" presStyleLbl="alignNode1" presStyleIdx="4" presStyleCnt="6"/>
      <dgm:spPr/>
    </dgm:pt>
    <dgm:pt modelId="{2C2104E6-77C5-B34A-A6A1-F1FEBA82C6DB}" type="pres">
      <dgm:prSet presAssocID="{880F7075-0579-2140-B60E-3DEEE531C32C}" presName="horz1" presStyleCnt="0"/>
      <dgm:spPr/>
    </dgm:pt>
    <dgm:pt modelId="{8477F26A-DD2A-8544-9B6E-DFE0FF312EF4}" type="pres">
      <dgm:prSet presAssocID="{880F7075-0579-2140-B60E-3DEEE531C32C}" presName="tx1" presStyleLbl="revTx" presStyleIdx="4" presStyleCnt="6"/>
      <dgm:spPr/>
    </dgm:pt>
    <dgm:pt modelId="{A979CDAB-B253-3D4F-85F0-7FF4A5A061A3}" type="pres">
      <dgm:prSet presAssocID="{880F7075-0579-2140-B60E-3DEEE531C32C}" presName="vert1" presStyleCnt="0"/>
      <dgm:spPr/>
    </dgm:pt>
    <dgm:pt modelId="{C04D3464-213F-404A-8010-B595F02328CB}" type="pres">
      <dgm:prSet presAssocID="{90FD4084-FCAC-294E-9750-9A7B91E59FBE}" presName="thickLine" presStyleLbl="alignNode1" presStyleIdx="5" presStyleCnt="6"/>
      <dgm:spPr/>
    </dgm:pt>
    <dgm:pt modelId="{AB5EDCFC-C48D-B245-ABB3-7C3407EB152C}" type="pres">
      <dgm:prSet presAssocID="{90FD4084-FCAC-294E-9750-9A7B91E59FBE}" presName="horz1" presStyleCnt="0"/>
      <dgm:spPr/>
    </dgm:pt>
    <dgm:pt modelId="{F697D934-C49A-C84E-B128-FB74F37951D2}" type="pres">
      <dgm:prSet presAssocID="{90FD4084-FCAC-294E-9750-9A7B91E59FBE}" presName="tx1" presStyleLbl="revTx" presStyleIdx="5" presStyleCnt="6"/>
      <dgm:spPr/>
    </dgm:pt>
    <dgm:pt modelId="{88A40601-0480-5E4B-9A0F-5C62BE65973D}" type="pres">
      <dgm:prSet presAssocID="{90FD4084-FCAC-294E-9750-9A7B91E59FBE}" presName="vert1" presStyleCnt="0"/>
      <dgm:spPr/>
    </dgm:pt>
  </dgm:ptLst>
  <dgm:cxnLst>
    <dgm:cxn modelId="{F3A7D30B-1D8D-4A49-8EF8-DE6EAE90F642}" type="presOf" srcId="{10DDAD3F-4A75-4B0A-878D-5839DE702847}" destId="{6F10A7F3-C3D4-F14F-8D78-1BAAF73450C5}" srcOrd="0" destOrd="0" presId="urn:microsoft.com/office/officeart/2008/layout/LinedList"/>
    <dgm:cxn modelId="{E3D9C321-2C65-4211-B97C-0336E28C6A3E}" srcId="{10DDAD3F-4A75-4B0A-878D-5839DE702847}" destId="{BFF00F1A-A0C5-4682-9530-C1D37182BC90}" srcOrd="0" destOrd="0" parTransId="{C1B024F7-60E4-4B40-A004-CB2FAD10243A}" sibTransId="{B0A7D7BF-E20B-4AA5-AEA5-D811565004E7}"/>
    <dgm:cxn modelId="{A062BA5C-E60D-7845-9404-76B1F77BF401}" srcId="{10DDAD3F-4A75-4B0A-878D-5839DE702847}" destId="{880F7075-0579-2140-B60E-3DEEE531C32C}" srcOrd="4" destOrd="0" parTransId="{5A0F2551-D9B9-684F-8870-27059FBF91C2}" sibTransId="{B60571E8-7A16-8942-B237-D92A7B87BCA4}"/>
    <dgm:cxn modelId="{A38E7F44-769E-1744-888E-3E420CDE69DE}" type="presOf" srcId="{87E025CC-CD7A-4633-9ED4-E17CAA82759D}" destId="{5ADA1565-2605-BA41-B326-35D4EB1F14E9}" srcOrd="0" destOrd="0" presId="urn:microsoft.com/office/officeart/2008/layout/LinedList"/>
    <dgm:cxn modelId="{BDA2F66A-A644-A547-85BB-50EC05581B1F}" type="presOf" srcId="{AD0BE1BE-4B68-4B97-A2B3-AE487FF5AE76}" destId="{3297E862-C830-7240-8424-9CAC8B96BF9D}" srcOrd="0" destOrd="0" presId="urn:microsoft.com/office/officeart/2008/layout/LinedList"/>
    <dgm:cxn modelId="{BEC7024F-2103-4482-AEB0-51E9AEB692FF}" srcId="{10DDAD3F-4A75-4B0A-878D-5839DE702847}" destId="{9F4ADCF6-4DA3-447E-A67F-621C239F2FF5}" srcOrd="1" destOrd="0" parTransId="{3CC6779A-C103-46D9-9063-2E1DB0CBEAB0}" sibTransId="{C6ADD3FC-B239-4C70-B819-CE86621FE2E4}"/>
    <dgm:cxn modelId="{A49EA551-FFFE-F446-B01D-01B53AE835C3}" type="presOf" srcId="{880F7075-0579-2140-B60E-3DEEE531C32C}" destId="{8477F26A-DD2A-8544-9B6E-DFE0FF312EF4}" srcOrd="0" destOrd="0" presId="urn:microsoft.com/office/officeart/2008/layout/LinedList"/>
    <dgm:cxn modelId="{FABB1B72-F5B4-475E-A302-B7CE16DFE222}" srcId="{10DDAD3F-4A75-4B0A-878D-5839DE702847}" destId="{87E025CC-CD7A-4633-9ED4-E17CAA82759D}" srcOrd="2" destOrd="0" parTransId="{BE0703EF-D5D5-4714-845C-DF827930594F}" sibTransId="{82CBF2B3-96E3-4714-85A5-71883AAABED9}"/>
    <dgm:cxn modelId="{2B6C9998-B7BC-1A48-A150-6ABB921D037C}" type="presOf" srcId="{BFF00F1A-A0C5-4682-9530-C1D37182BC90}" destId="{DADF0897-4505-4347-857C-3EC651CB9310}" srcOrd="0" destOrd="0" presId="urn:microsoft.com/office/officeart/2008/layout/LinedList"/>
    <dgm:cxn modelId="{D12CE998-1AFA-4F3E-A33F-A1F658D77F45}" srcId="{10DDAD3F-4A75-4B0A-878D-5839DE702847}" destId="{AD0BE1BE-4B68-4B97-A2B3-AE487FF5AE76}" srcOrd="3" destOrd="0" parTransId="{9809D856-A5F2-445D-BC9E-B73AC574A189}" sibTransId="{B5D896FE-A2D6-4764-B172-D87599419CBA}"/>
    <dgm:cxn modelId="{76A9C4B9-6544-CB4B-9C88-9E662FB244E0}" type="presOf" srcId="{9F4ADCF6-4DA3-447E-A67F-621C239F2FF5}" destId="{73532D6E-7C75-D34D-BA0A-A4260A2A0C2D}" srcOrd="0" destOrd="0" presId="urn:microsoft.com/office/officeart/2008/layout/LinedList"/>
    <dgm:cxn modelId="{C3035BCB-677B-7844-A183-D9979FF449DF}" srcId="{10DDAD3F-4A75-4B0A-878D-5839DE702847}" destId="{90FD4084-FCAC-294E-9750-9A7B91E59FBE}" srcOrd="5" destOrd="0" parTransId="{2BAE0277-76AC-CD4F-8217-438DA172D9E8}" sibTransId="{3D0A4A73-09AA-A84E-B28C-84C87F979EC6}"/>
    <dgm:cxn modelId="{878441EC-A09D-8247-B461-A843F981FCDC}" type="presOf" srcId="{90FD4084-FCAC-294E-9750-9A7B91E59FBE}" destId="{F697D934-C49A-C84E-B128-FB74F37951D2}" srcOrd="0" destOrd="0" presId="urn:microsoft.com/office/officeart/2008/layout/LinedList"/>
    <dgm:cxn modelId="{37D55C34-54F1-184E-881B-5C6389E47D14}" type="presParOf" srcId="{6F10A7F3-C3D4-F14F-8D78-1BAAF73450C5}" destId="{2539C92B-3587-3B48-8A3D-6F1099A6175D}" srcOrd="0" destOrd="0" presId="urn:microsoft.com/office/officeart/2008/layout/LinedList"/>
    <dgm:cxn modelId="{CD968AA1-641F-A047-9785-9D98C7016151}" type="presParOf" srcId="{6F10A7F3-C3D4-F14F-8D78-1BAAF73450C5}" destId="{4AC7E737-D180-DB4C-971D-05E5DC3239DB}" srcOrd="1" destOrd="0" presId="urn:microsoft.com/office/officeart/2008/layout/LinedList"/>
    <dgm:cxn modelId="{FA40A067-A8C3-C449-BF19-77AF1BEC14BF}" type="presParOf" srcId="{4AC7E737-D180-DB4C-971D-05E5DC3239DB}" destId="{DADF0897-4505-4347-857C-3EC651CB9310}" srcOrd="0" destOrd="0" presId="urn:microsoft.com/office/officeart/2008/layout/LinedList"/>
    <dgm:cxn modelId="{C1809D4B-9A38-6E46-AE00-038B08C3191A}" type="presParOf" srcId="{4AC7E737-D180-DB4C-971D-05E5DC3239DB}" destId="{76667117-1C12-B44D-B2EF-51A12F4CA3B8}" srcOrd="1" destOrd="0" presId="urn:microsoft.com/office/officeart/2008/layout/LinedList"/>
    <dgm:cxn modelId="{DD4B3395-A015-2846-9D0B-143D7CB70254}" type="presParOf" srcId="{6F10A7F3-C3D4-F14F-8D78-1BAAF73450C5}" destId="{38D0FACB-5056-D941-A516-C4ACBF470248}" srcOrd="2" destOrd="0" presId="urn:microsoft.com/office/officeart/2008/layout/LinedList"/>
    <dgm:cxn modelId="{39AEEAFA-11B5-E04D-AB07-99B8BD8A82C7}" type="presParOf" srcId="{6F10A7F3-C3D4-F14F-8D78-1BAAF73450C5}" destId="{4F700270-5512-9640-B244-8E255D2D13F8}" srcOrd="3" destOrd="0" presId="urn:microsoft.com/office/officeart/2008/layout/LinedList"/>
    <dgm:cxn modelId="{C0F7AF33-ED9F-4946-BEAA-5776FC9B42DA}" type="presParOf" srcId="{4F700270-5512-9640-B244-8E255D2D13F8}" destId="{73532D6E-7C75-D34D-BA0A-A4260A2A0C2D}" srcOrd="0" destOrd="0" presId="urn:microsoft.com/office/officeart/2008/layout/LinedList"/>
    <dgm:cxn modelId="{BBC6F81F-9DE4-E24D-B677-A72427935A45}" type="presParOf" srcId="{4F700270-5512-9640-B244-8E255D2D13F8}" destId="{663E29E6-FAA4-F54A-A3DD-2F4F404DB79C}" srcOrd="1" destOrd="0" presId="urn:microsoft.com/office/officeart/2008/layout/LinedList"/>
    <dgm:cxn modelId="{4AEE7737-5212-6B47-91F4-83AFCA566CC4}" type="presParOf" srcId="{6F10A7F3-C3D4-F14F-8D78-1BAAF73450C5}" destId="{26A9D3B9-C15E-504C-8FD3-29E9CB4A1C49}" srcOrd="4" destOrd="0" presId="urn:microsoft.com/office/officeart/2008/layout/LinedList"/>
    <dgm:cxn modelId="{F31CF72F-D175-8A42-BD5C-73924036625F}" type="presParOf" srcId="{6F10A7F3-C3D4-F14F-8D78-1BAAF73450C5}" destId="{64A3CEC2-75F5-1340-AA08-6FA0E878814C}" srcOrd="5" destOrd="0" presId="urn:microsoft.com/office/officeart/2008/layout/LinedList"/>
    <dgm:cxn modelId="{30810ACE-22C8-0245-A329-BC64A5C60C3B}" type="presParOf" srcId="{64A3CEC2-75F5-1340-AA08-6FA0E878814C}" destId="{5ADA1565-2605-BA41-B326-35D4EB1F14E9}" srcOrd="0" destOrd="0" presId="urn:microsoft.com/office/officeart/2008/layout/LinedList"/>
    <dgm:cxn modelId="{50FD2277-56A3-FE40-8911-B10E71680C5D}" type="presParOf" srcId="{64A3CEC2-75F5-1340-AA08-6FA0E878814C}" destId="{54F16C5A-B4C3-A044-A8FE-5A254F0D30BE}" srcOrd="1" destOrd="0" presId="urn:microsoft.com/office/officeart/2008/layout/LinedList"/>
    <dgm:cxn modelId="{5288967A-63DB-C740-995A-BC9F75263C4D}" type="presParOf" srcId="{6F10A7F3-C3D4-F14F-8D78-1BAAF73450C5}" destId="{5AF0E995-9428-E143-ADF0-0A066F67B23D}" srcOrd="6" destOrd="0" presId="urn:microsoft.com/office/officeart/2008/layout/LinedList"/>
    <dgm:cxn modelId="{0DC4441B-AB62-584A-B871-EB675091AA9A}" type="presParOf" srcId="{6F10A7F3-C3D4-F14F-8D78-1BAAF73450C5}" destId="{0AF9FB3A-CADB-A846-94A9-FF72E7BDDC21}" srcOrd="7" destOrd="0" presId="urn:microsoft.com/office/officeart/2008/layout/LinedList"/>
    <dgm:cxn modelId="{4E31FD84-49F3-BD41-B80A-9A89879BD096}" type="presParOf" srcId="{0AF9FB3A-CADB-A846-94A9-FF72E7BDDC21}" destId="{3297E862-C830-7240-8424-9CAC8B96BF9D}" srcOrd="0" destOrd="0" presId="urn:microsoft.com/office/officeart/2008/layout/LinedList"/>
    <dgm:cxn modelId="{DD7E3A21-48E3-B640-9F40-56AD9AD04E25}" type="presParOf" srcId="{0AF9FB3A-CADB-A846-94A9-FF72E7BDDC21}" destId="{592AD828-FC2C-F34B-B6DD-4C12759C68BF}" srcOrd="1" destOrd="0" presId="urn:microsoft.com/office/officeart/2008/layout/LinedList"/>
    <dgm:cxn modelId="{9F8FBAC6-E725-3E47-90E6-21710C250540}" type="presParOf" srcId="{6F10A7F3-C3D4-F14F-8D78-1BAAF73450C5}" destId="{A66BD380-A2B1-8A44-8B1A-D0CC2C924433}" srcOrd="8" destOrd="0" presId="urn:microsoft.com/office/officeart/2008/layout/LinedList"/>
    <dgm:cxn modelId="{0A3DC8B5-4335-ED4A-8492-216929222D6E}" type="presParOf" srcId="{6F10A7F3-C3D4-F14F-8D78-1BAAF73450C5}" destId="{2C2104E6-77C5-B34A-A6A1-F1FEBA82C6DB}" srcOrd="9" destOrd="0" presId="urn:microsoft.com/office/officeart/2008/layout/LinedList"/>
    <dgm:cxn modelId="{3C79BA7A-D50A-0643-9CE3-EFDE88D8601E}" type="presParOf" srcId="{2C2104E6-77C5-B34A-A6A1-F1FEBA82C6DB}" destId="{8477F26A-DD2A-8544-9B6E-DFE0FF312EF4}" srcOrd="0" destOrd="0" presId="urn:microsoft.com/office/officeart/2008/layout/LinedList"/>
    <dgm:cxn modelId="{5496D6D0-13D9-9041-B3CC-CE4F6EC56FF1}" type="presParOf" srcId="{2C2104E6-77C5-B34A-A6A1-F1FEBA82C6DB}" destId="{A979CDAB-B253-3D4F-85F0-7FF4A5A061A3}" srcOrd="1" destOrd="0" presId="urn:microsoft.com/office/officeart/2008/layout/LinedList"/>
    <dgm:cxn modelId="{619EE5C8-2B91-7343-B83B-3B9FBE9736FF}" type="presParOf" srcId="{6F10A7F3-C3D4-F14F-8D78-1BAAF73450C5}" destId="{C04D3464-213F-404A-8010-B595F02328CB}" srcOrd="10" destOrd="0" presId="urn:microsoft.com/office/officeart/2008/layout/LinedList"/>
    <dgm:cxn modelId="{D44DC08F-D8AC-3448-A9A7-91B7F8A8DA90}" type="presParOf" srcId="{6F10A7F3-C3D4-F14F-8D78-1BAAF73450C5}" destId="{AB5EDCFC-C48D-B245-ABB3-7C3407EB152C}" srcOrd="11" destOrd="0" presId="urn:microsoft.com/office/officeart/2008/layout/LinedList"/>
    <dgm:cxn modelId="{AD3ECCE7-E462-F54F-9414-A722AC42B78C}" type="presParOf" srcId="{AB5EDCFC-C48D-B245-ABB3-7C3407EB152C}" destId="{F697D934-C49A-C84E-B128-FB74F37951D2}" srcOrd="0" destOrd="0" presId="urn:microsoft.com/office/officeart/2008/layout/LinedList"/>
    <dgm:cxn modelId="{B76340EC-9DA9-3244-9A8C-8EABCB949065}" type="presParOf" srcId="{AB5EDCFC-C48D-B245-ABB3-7C3407EB152C}" destId="{88A40601-0480-5E4B-9A0F-5C62BE6597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60463-F4D2-CD47-98C3-27FF77CEAB94}">
      <dsp:nvSpPr>
        <dsp:cNvPr id="0" name=""/>
        <dsp:cNvSpPr/>
      </dsp:nvSpPr>
      <dsp:spPr>
        <a:xfrm>
          <a:off x="0" y="6190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 May 25, 2020, Minneapolis police killed George Floyd, an unarmed Black man, igniting nationwide demonstrations.</a:t>
          </a:r>
        </a:p>
      </dsp:txBody>
      <dsp:txXfrm>
        <a:off x="33012" y="94912"/>
        <a:ext cx="5713885" cy="610236"/>
      </dsp:txXfrm>
    </dsp:sp>
    <dsp:sp modelId="{313B8E6E-A4CE-FB41-A5B3-683762361233}">
      <dsp:nvSpPr>
        <dsp:cNvPr id="0" name=""/>
        <dsp:cNvSpPr/>
      </dsp:nvSpPr>
      <dsp:spPr>
        <a:xfrm>
          <a:off x="0" y="78712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than Black Lives Matter 11,000 protests </a:t>
          </a:r>
        </a:p>
      </dsp:txBody>
      <dsp:txXfrm>
        <a:off x="33012" y="820132"/>
        <a:ext cx="5713885" cy="610236"/>
      </dsp:txXfrm>
    </dsp:sp>
    <dsp:sp modelId="{8FA76E57-C50E-2245-ADE3-19218F88991B}">
      <dsp:nvSpPr>
        <dsp:cNvPr id="0" name=""/>
        <dsp:cNvSpPr/>
      </dsp:nvSpPr>
      <dsp:spPr>
        <a:xfrm>
          <a:off x="0" y="151234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Since the midsummer of 2020, demonstration rates have dropped dramatically</a:t>
          </a:r>
        </a:p>
      </dsp:txBody>
      <dsp:txXfrm>
        <a:off x="33012" y="1545352"/>
        <a:ext cx="5713885" cy="610236"/>
      </dsp:txXfrm>
    </dsp:sp>
    <dsp:sp modelId="{E67E5039-32C7-1549-9226-CD5524B3FC9E}">
      <dsp:nvSpPr>
        <dsp:cNvPr id="0" name=""/>
        <dsp:cNvSpPr/>
      </dsp:nvSpPr>
      <dsp:spPr>
        <a:xfrm>
          <a:off x="0" y="223756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Protests still endure throughout 2021</a:t>
          </a:r>
        </a:p>
      </dsp:txBody>
      <dsp:txXfrm>
        <a:off x="33012" y="2270572"/>
        <a:ext cx="5713885" cy="610236"/>
      </dsp:txXfrm>
    </dsp:sp>
    <dsp:sp modelId="{8390C657-A168-6648-A1B7-BF3EBFC81023}">
      <dsp:nvSpPr>
        <dsp:cNvPr id="0" name=""/>
        <dsp:cNvSpPr/>
      </dsp:nvSpPr>
      <dsp:spPr>
        <a:xfrm>
          <a:off x="0" y="296278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investigate how and why the protest demonstration spreads over time</a:t>
          </a:r>
        </a:p>
      </dsp:txBody>
      <dsp:txXfrm>
        <a:off x="33012" y="2995792"/>
        <a:ext cx="5713885" cy="610236"/>
      </dsp:txXfrm>
    </dsp:sp>
    <dsp:sp modelId="{3682C9E1-50E4-BE45-AFF3-8BE454A3BC7D}">
      <dsp:nvSpPr>
        <dsp:cNvPr id="0" name=""/>
        <dsp:cNvSpPr/>
      </dsp:nvSpPr>
      <dsp:spPr>
        <a:xfrm>
          <a:off x="0" y="368800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understand the reaction to several police force incidents in the United States.</a:t>
          </a:r>
        </a:p>
      </dsp:txBody>
      <dsp:txXfrm>
        <a:off x="33012" y="3721012"/>
        <a:ext cx="5713885" cy="610236"/>
      </dsp:txXfrm>
    </dsp:sp>
    <dsp:sp modelId="{3E65A2A6-8218-7342-B8EF-8A703E599F90}">
      <dsp:nvSpPr>
        <dsp:cNvPr id="0" name=""/>
        <dsp:cNvSpPr/>
      </dsp:nvSpPr>
      <dsp:spPr>
        <a:xfrm>
          <a:off x="0" y="4413220"/>
          <a:ext cx="5779909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used four incidents as model cases</a:t>
          </a:r>
        </a:p>
      </dsp:txBody>
      <dsp:txXfrm>
        <a:off x="33012" y="4446232"/>
        <a:ext cx="5713885" cy="61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0B34A-F1B5-F145-AB19-7F4ECEFA925F}">
      <dsp:nvSpPr>
        <dsp:cNvPr id="0" name=""/>
        <dsp:cNvSpPr/>
      </dsp:nvSpPr>
      <dsp:spPr>
        <a:xfrm>
          <a:off x="0" y="88458"/>
          <a:ext cx="5029199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Armed Conflict Location &amp; Event Data Project (ACLED) </a:t>
          </a:r>
        </a:p>
      </dsp:txBody>
      <dsp:txXfrm>
        <a:off x="58257" y="146715"/>
        <a:ext cx="4912685" cy="1076886"/>
      </dsp:txXfrm>
    </dsp:sp>
    <dsp:sp modelId="{7CA6DAE5-24BA-6D45-81AD-2BB299C0C951}">
      <dsp:nvSpPr>
        <dsp:cNvPr id="0" name=""/>
        <dsp:cNvSpPr/>
      </dsp:nvSpPr>
      <dsp:spPr>
        <a:xfrm>
          <a:off x="0" y="1368258"/>
          <a:ext cx="5029199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Designed to collect real-time data on </a:t>
          </a:r>
        </a:p>
      </dsp:txBody>
      <dsp:txXfrm>
        <a:off x="58257" y="1426515"/>
        <a:ext cx="4912685" cy="1076886"/>
      </dsp:txXfrm>
    </dsp:sp>
    <dsp:sp modelId="{A129C1DA-0719-0549-AF13-000A2A020004}">
      <dsp:nvSpPr>
        <dsp:cNvPr id="0" name=""/>
        <dsp:cNvSpPr/>
      </dsp:nvSpPr>
      <dsp:spPr>
        <a:xfrm>
          <a:off x="0" y="2561658"/>
          <a:ext cx="5029199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Locations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Dates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Actors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Fatalities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Types of all reported political violence and protests</a:t>
          </a:r>
        </a:p>
      </dsp:txBody>
      <dsp:txXfrm>
        <a:off x="0" y="2561658"/>
        <a:ext cx="5029199" cy="2297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F2881-9BE9-3342-A331-3FF4610812BB}">
      <dsp:nvSpPr>
        <dsp:cNvPr id="0" name=""/>
        <dsp:cNvSpPr/>
      </dsp:nvSpPr>
      <dsp:spPr>
        <a:xfrm>
          <a:off x="0" y="4143670"/>
          <a:ext cx="1565910" cy="1360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0" y="4143670"/>
        <a:ext cx="1565910" cy="1360044"/>
      </dsp:txXfrm>
    </dsp:sp>
    <dsp:sp modelId="{3186BECA-50E1-3C44-8FAD-1425AED081EF}">
      <dsp:nvSpPr>
        <dsp:cNvPr id="0" name=""/>
        <dsp:cNvSpPr/>
      </dsp:nvSpPr>
      <dsp:spPr>
        <a:xfrm>
          <a:off x="1565909" y="4143670"/>
          <a:ext cx="4697730" cy="13600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304800" rIns="9529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See a change in number of protests, and location </a:t>
          </a:r>
        </a:p>
      </dsp:txBody>
      <dsp:txXfrm>
        <a:off x="1565909" y="4143670"/>
        <a:ext cx="4697730" cy="1360044"/>
      </dsp:txXfrm>
    </dsp:sp>
    <dsp:sp modelId="{6017AF9C-FAD4-5A49-8B08-BACF6F123AB4}">
      <dsp:nvSpPr>
        <dsp:cNvPr id="0" name=""/>
        <dsp:cNvSpPr/>
      </dsp:nvSpPr>
      <dsp:spPr>
        <a:xfrm rot="10800000">
          <a:off x="0" y="2072321"/>
          <a:ext cx="1565910" cy="2091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 rot="-10800000">
        <a:off x="0" y="2072321"/>
        <a:ext cx="1565910" cy="1359636"/>
      </dsp:txXfrm>
    </dsp:sp>
    <dsp:sp modelId="{8544811A-EC0B-6644-A9B8-69490FA12A67}">
      <dsp:nvSpPr>
        <dsp:cNvPr id="0" name=""/>
        <dsp:cNvSpPr/>
      </dsp:nvSpPr>
      <dsp:spPr>
        <a:xfrm>
          <a:off x="1565909" y="2072321"/>
          <a:ext cx="4697730" cy="13596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304800" rIns="9529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Narrow down the dataset and focus on specific dates of the incidents</a:t>
          </a:r>
        </a:p>
      </dsp:txBody>
      <dsp:txXfrm>
        <a:off x="1565909" y="2072321"/>
        <a:ext cx="4697730" cy="1359636"/>
      </dsp:txXfrm>
    </dsp:sp>
    <dsp:sp modelId="{ACF2AEEC-F522-D044-B2F0-BC5F497CFBC4}">
      <dsp:nvSpPr>
        <dsp:cNvPr id="0" name=""/>
        <dsp:cNvSpPr/>
      </dsp:nvSpPr>
      <dsp:spPr>
        <a:xfrm rot="10800000">
          <a:off x="0" y="972"/>
          <a:ext cx="1565910" cy="20917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68" tIns="256032" rIns="11136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 rot="-10800000">
        <a:off x="0" y="972"/>
        <a:ext cx="1565910" cy="1359636"/>
      </dsp:txXfrm>
    </dsp:sp>
    <dsp:sp modelId="{67E10F71-F835-2E4C-8081-63B464CC666A}">
      <dsp:nvSpPr>
        <dsp:cNvPr id="0" name=""/>
        <dsp:cNvSpPr/>
      </dsp:nvSpPr>
      <dsp:spPr>
        <a:xfrm>
          <a:off x="1565909" y="972"/>
          <a:ext cx="4697730" cy="13596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92" tIns="304800" rIns="95292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Look at multiple controversial police incidents from 2020 and 2021</a:t>
          </a:r>
        </a:p>
      </dsp:txBody>
      <dsp:txXfrm>
        <a:off x="1565909" y="972"/>
        <a:ext cx="4697730" cy="1359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9C92B-3587-3B48-8A3D-6F1099A6175D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0897-4505-4347-857C-3EC651CB9310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results of the first two-line graphs regarding the cases of Breonna Taylor and Andre Hill were surprising. </a:t>
          </a:r>
        </a:p>
      </dsp:txBody>
      <dsp:txXfrm>
        <a:off x="0" y="2687"/>
        <a:ext cx="6263640" cy="916552"/>
      </dsp:txXfrm>
    </dsp:sp>
    <dsp:sp modelId="{38D0FACB-5056-D941-A516-C4ACBF470248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2D6E-7C75-D34D-BA0A-A4260A2A0C2D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the average number of protests per day and the maximum were low for Breonna Taylor. </a:t>
          </a:r>
        </a:p>
      </dsp:txBody>
      <dsp:txXfrm>
        <a:off x="0" y="919239"/>
        <a:ext cx="6263640" cy="916552"/>
      </dsp:txXfrm>
    </dsp:sp>
    <dsp:sp modelId="{26A9D3B9-C15E-504C-8FD3-29E9CB4A1C49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A1565-2605-BA41-B326-35D4EB1F14E9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fact that this incident occurred when the pandemic restrictions were starting to increase may explain this results. </a:t>
          </a:r>
        </a:p>
      </dsp:txBody>
      <dsp:txXfrm>
        <a:off x="0" y="1835791"/>
        <a:ext cx="6263640" cy="916552"/>
      </dsp:txXfrm>
    </dsp:sp>
    <dsp:sp modelId="{5AF0E995-9428-E143-ADF0-0A066F67B23D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7E862-C830-7240-8424-9CAC8B96BF9D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Even though the results for the second graph were higher, they are inflated by the January 6</a:t>
          </a:r>
          <a:r>
            <a:rPr lang="en-US" sz="1600" kern="1200" baseline="30000" dirty="0"/>
            <a:t>th</a:t>
          </a:r>
          <a:r>
            <a:rPr lang="en-US" sz="1600" kern="1200" dirty="0"/>
            <a:t> capitol attack that occurred a few days after the death of Andre Hill.</a:t>
          </a:r>
        </a:p>
      </dsp:txBody>
      <dsp:txXfrm>
        <a:off x="0" y="2752344"/>
        <a:ext cx="6263640" cy="916552"/>
      </dsp:txXfrm>
    </dsp:sp>
    <dsp:sp modelId="{A66BD380-A2B1-8A44-8B1A-D0CC2C924433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7F26A-DD2A-8544-9B6E-DFE0FF312EF4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Graphs involving the deaths of George Floyd and Daunte Wright show a higher mean value and max value.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Floyd’s results show the impact his case generated in the US. </a:t>
          </a:r>
        </a:p>
      </dsp:txBody>
      <dsp:txXfrm>
        <a:off x="0" y="3668896"/>
        <a:ext cx="6263640" cy="916552"/>
      </dsp:txXfrm>
    </dsp:sp>
    <dsp:sp modelId="{C04D3464-213F-404A-8010-B595F02328CB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7D934-C49A-C84E-B128-FB74F37951D2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Even despite the pandemic, the maximum number of protests surpasses 700.</a:t>
          </a:r>
        </a:p>
      </dsp:txBody>
      <dsp:txXfrm>
        <a:off x="0" y="4585448"/>
        <a:ext cx="6263640" cy="916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48E-BFC5-9A4F-9DF7-7C2F9F63656D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DD629-FE1A-3A43-A066-CAE04194F3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1573-7A60-5B48-ACDD-18CB6BD2E758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9535-9B65-854E-8BF2-30100094F32C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42D3-E20F-8B4C-A783-7BE5C132A4F6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7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56DBC-3360-3E43-A08B-3AC60B91F41D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705-C440-174F-811B-8ED6C5664E07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0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B454-75D5-F64A-89DB-727C4909EA11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09F5-5150-C545-B9CD-6A5568A1A0FA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48C2-FC76-4F4B-A4D1-FE1BC9BB6F46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9DED-2F63-BB4C-9A37-F0CA34FC5423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D36A-2F2D-AB4B-A00B-0E30F2819542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AC6E-E41C-CF4F-A858-FB2FFCEDE434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0445-5533-FB40-BD8D-79AF64270886}" type="datetime1">
              <a:rPr lang="en-US" smtClean="0"/>
              <a:t>3/5/2022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Team IC22035:</a:t>
            </a:r>
            <a:br>
              <a:rPr lang="en-US" sz="4800">
                <a:solidFill>
                  <a:srgbClr val="FFFFFF"/>
                </a:solidFill>
                <a:cs typeface="Calibri Light"/>
              </a:rPr>
            </a:br>
            <a:r>
              <a:rPr lang="en-US" sz="4800">
                <a:solidFill>
                  <a:srgbClr val="FFFFFF"/>
                </a:solidFill>
                <a:cs typeface="Calibri Light"/>
              </a:rPr>
              <a:t>The Armed Conflict Location Event Data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Tai Ngo &amp; Eduardo Gonzalez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4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ackground of mesh on pink">
            <a:extLst>
              <a:ext uri="{FF2B5EF4-FFF2-40B4-BE49-F238E27FC236}">
                <a16:creationId xmlns:a16="http://schemas.microsoft.com/office/drawing/2014/main" id="{C039EB64-AE09-4ACE-A82A-B2D3FF8C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3" r="7755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6817-8182-4745-AB24-64DCAC0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DF3E1E70-E443-6542-94A2-2845474FC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275" y="2476500"/>
            <a:ext cx="4570413" cy="3328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8B03D3B-21A6-0C48-9E6F-F516C3BBF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188" y="2476500"/>
            <a:ext cx="4681538" cy="3328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3CD5D-2D3E-3744-8018-1433BB15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22F3B-4437-8342-850E-883CD60652F1}"/>
              </a:ext>
            </a:extLst>
          </p:cNvPr>
          <p:cNvSpPr txBox="1"/>
          <p:nvPr/>
        </p:nvSpPr>
        <p:spPr>
          <a:xfrm>
            <a:off x="1438275" y="5815836"/>
            <a:ext cx="4002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number of protest per day: 4.5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Maximum number of protests in a day: 8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2DBDC-8BB6-1749-BE61-E2ED1DDDB671}"/>
              </a:ext>
            </a:extLst>
          </p:cNvPr>
          <p:cNvSpPr txBox="1"/>
          <p:nvPr/>
        </p:nvSpPr>
        <p:spPr>
          <a:xfrm>
            <a:off x="6751478" y="5815836"/>
            <a:ext cx="4236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number of protest per day: 25.7</a:t>
            </a:r>
          </a:p>
          <a:p>
            <a:pPr>
              <a:spcAft>
                <a:spcPts val="600"/>
              </a:spcAft>
            </a:pPr>
            <a:r>
              <a:rPr lang="en-US" dirty="0"/>
              <a:t>Maximum number of protests in a day: 116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2AFC14-069D-8244-8BDC-211CE57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29F0A-F69C-DE4A-B746-3C4EC511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Data Continued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B27701-8A8A-ED41-954C-A6031C900C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41" y="1981707"/>
            <a:ext cx="5140661" cy="364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83A921F-B8C3-A54E-BCD4-9CD8EFDD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142" y="1953594"/>
            <a:ext cx="5140656" cy="36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5939DC-22CA-6140-9E4A-8EAFA64DE5D2}"/>
              </a:ext>
            </a:extLst>
          </p:cNvPr>
          <p:cNvSpPr txBox="1"/>
          <p:nvPr/>
        </p:nvSpPr>
        <p:spPr>
          <a:xfrm>
            <a:off x="1163782" y="5708609"/>
            <a:ext cx="4236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number of protest per day: 59.3</a:t>
            </a:r>
          </a:p>
          <a:p>
            <a:r>
              <a:rPr lang="en-US" dirty="0"/>
              <a:t>Maximum number of protests in a day: 105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084F7-5EDE-2A4F-92CF-5631D2C4AF62}"/>
              </a:ext>
            </a:extLst>
          </p:cNvPr>
          <p:cNvSpPr txBox="1"/>
          <p:nvPr/>
        </p:nvSpPr>
        <p:spPr>
          <a:xfrm>
            <a:off x="7259782" y="5672817"/>
            <a:ext cx="4236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number of protest per day: 287.6 </a:t>
            </a:r>
          </a:p>
          <a:p>
            <a:r>
              <a:rPr lang="en-US" dirty="0"/>
              <a:t>Maximum number of protests in a day: 710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540F2-9BAB-7447-AAF6-17779190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522E7-5A1E-40CA-96CB-CA7BD5B2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Explained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A5E4E-5F97-4C55-9234-0EE2CC7D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Breonna Taylor’s and Andre Hill’s graph results show minimal increase in protests following the incidents.</a:t>
            </a:r>
          </a:p>
          <a:p>
            <a:r>
              <a:rPr lang="en-US" dirty="0"/>
              <a:t>However, George Floyd’s and Daunte Wright’s graphs show a higher mean and maximum value.</a:t>
            </a:r>
          </a:p>
          <a:p>
            <a:r>
              <a:rPr lang="en-US" dirty="0"/>
              <a:t>All these incidents are extremely controversial, but some have more impact when it comes to changing in protests.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0E0B0-0E3F-4240-BD61-089A0E9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015D1-99A4-4F82-95C1-FD3C2D86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the case?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29B0F-3417-4D8D-8AB9-1A2F9468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coverage is difficult to predict, some cases will get promoted more than others.</a:t>
            </a:r>
          </a:p>
          <a:p>
            <a:r>
              <a:rPr lang="en-US" dirty="0"/>
              <a:t>George Floyd’s case sparked a greater change in protests because it happened after various incidents, which made people more upset and hungrier for justice.</a:t>
            </a:r>
          </a:p>
          <a:p>
            <a:r>
              <a:rPr lang="en-US" dirty="0"/>
              <a:t>The COVID-19 pandemic reduced the amount of people willing to protest.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76DE6D-2471-4092-9036-ABDF089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31222-E3B4-9A44-8976-426EB5CB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-1713045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Data Explained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6731CE20-A36E-4042-AD11-4026F57D3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3027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EBBD268E-1095-7C4E-849D-FD58C701F1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45" y="1665394"/>
            <a:ext cx="4378903" cy="437890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58A75-F65A-D94B-9591-9F591C1D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6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04EE-3B43-477C-A554-A6111C83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5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3">
            <a:extLst>
              <a:ext uri="{FF2B5EF4-FFF2-40B4-BE49-F238E27FC236}">
                <a16:creationId xmlns:a16="http://schemas.microsoft.com/office/drawing/2014/main" id="{9B0485E7-DCA0-314F-913E-0774D259001B}"/>
              </a:ext>
            </a:extLst>
          </p:cNvPr>
          <p:cNvSpPr txBox="1"/>
          <p:nvPr/>
        </p:nvSpPr>
        <p:spPr>
          <a:xfrm>
            <a:off x="6297233" y="851338"/>
            <a:ext cx="5695237" cy="5505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Look at infrastructure, e.g. transportation means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Look at confounding factors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Psychological profiles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alpha val="80000"/>
                  </a:schemeClr>
                </a:solidFill>
              </a:rPr>
              <a:t>Political affiliation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4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6FEF-8957-1741-A5A9-71B8C65F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8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04EE-3B43-477C-A554-A6111C83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331" y="270270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83DFF5-36E0-D947-AA69-3982279D838D}"/>
              </a:ext>
            </a:extLst>
          </p:cNvPr>
          <p:cNvSpPr txBox="1"/>
          <p:nvPr/>
        </p:nvSpPr>
        <p:spPr>
          <a:xfrm>
            <a:off x="2349629" y="2420921"/>
            <a:ext cx="8048512" cy="3032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The impact of social media on modern protest movements</a:t>
            </a:r>
          </a:p>
          <a:p>
            <a:pPr marL="285750"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Provides a voice to individuals who would otherwise be silenced by giving a platform for the underrepresented.</a:t>
            </a:r>
          </a:p>
          <a:p>
            <a:pPr marL="285750"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Makes it simple for political parties and demonstrators to arrange events and distribute information</a:t>
            </a:r>
          </a:p>
          <a:p>
            <a:pPr marL="285750" indent="-228600" fontAlgn="base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Global opinions to be shared.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2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A898-026D-9A4A-84E6-C335F367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93342-4C6D-45CA-9C61-D67C168B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061" y="1004653"/>
            <a:ext cx="7221834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the opportunity to participate in IC2022!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92802A-4DD8-D446-BFBD-69571C1E419D}"/>
              </a:ext>
            </a:extLst>
          </p:cNvPr>
          <p:cNvSpPr txBox="1"/>
          <p:nvPr/>
        </p:nvSpPr>
        <p:spPr>
          <a:xfrm>
            <a:off x="1850873" y="3001420"/>
            <a:ext cx="8489947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</a:rPr>
              <a:t>Special thanks to Sami and Jeff </a:t>
            </a:r>
            <a:r>
              <a:rPr lang="en-US" sz="2800" dirty="0" err="1">
                <a:solidFill>
                  <a:schemeClr val="tx2"/>
                </a:solidFill>
              </a:rPr>
              <a:t>Henrikson</a:t>
            </a:r>
            <a:r>
              <a:rPr lang="en-US" sz="2800" dirty="0">
                <a:solidFill>
                  <a:schemeClr val="tx2"/>
                </a:solidFill>
              </a:rPr>
              <a:t> for helping us throughout the event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F5D7-83E5-DA42-9475-F6EA7773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E136E-5F99-014F-AB7C-D3461814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61" y="1217291"/>
            <a:ext cx="7060208" cy="11677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About Team IC22035</a:t>
            </a:r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C7D21D-270A-5140-91ED-4F6658369BC8}"/>
              </a:ext>
            </a:extLst>
          </p:cNvPr>
          <p:cNvSpPr txBox="1"/>
          <p:nvPr/>
        </p:nvSpPr>
        <p:spPr>
          <a:xfrm>
            <a:off x="2840664" y="2582514"/>
            <a:ext cx="7162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team of two students studying computer science and engineering at Montgomery College.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wanted to challenge ourselves by learning an entirely new field – data science!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the course of a single week, we picked up Tableau, ArcGIS, and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beautiful and can help us understand the world better!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AD88-9BF9-AB46-9724-67B396E6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7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7F3FE-5344-A844-BEA3-FCFD4394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03318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 dirty="0">
                <a:cs typeface="Calibri Light"/>
              </a:rPr>
              <a:t>Introduction</a:t>
            </a:r>
            <a:endParaRPr lang="en-US" sz="5600" dirty="0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9E29CF1-8A01-0A4F-8476-03E1FDA08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0105DFB-BA3A-4E89-B08C-8DB5C013D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397707"/>
              </p:ext>
            </p:extLst>
          </p:nvPr>
        </p:nvGraphicFramePr>
        <p:xfrm>
          <a:off x="6040821" y="1359778"/>
          <a:ext cx="5779909" cy="515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CD132-DDA2-794B-B323-A71ECD5C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32210-9B14-E04D-879F-88491541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Dataset Introduction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127E979-61BB-4E04-A97B-3CBB9986B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6533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F84AA-C87C-9E4C-81E3-D9D5C976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oogle Shape;420;p23">
            <a:extLst>
              <a:ext uri="{FF2B5EF4-FFF2-40B4-BE49-F238E27FC236}">
                <a16:creationId xmlns:a16="http://schemas.microsoft.com/office/drawing/2014/main" id="{C99B237B-4B70-EC45-9DFF-B70DD1236FB6}"/>
              </a:ext>
            </a:extLst>
          </p:cNvPr>
          <p:cNvGrpSpPr/>
          <p:nvPr/>
        </p:nvGrpSpPr>
        <p:grpSpPr>
          <a:xfrm>
            <a:off x="257992" y="2902809"/>
            <a:ext cx="2984992" cy="2833944"/>
            <a:chOff x="710498" y="2003921"/>
            <a:chExt cx="1878479" cy="1957954"/>
          </a:xfrm>
        </p:grpSpPr>
        <p:grpSp>
          <p:nvGrpSpPr>
            <p:cNvPr id="76" name="Google Shape;421;p23">
              <a:extLst>
                <a:ext uri="{FF2B5EF4-FFF2-40B4-BE49-F238E27FC236}">
                  <a16:creationId xmlns:a16="http://schemas.microsoft.com/office/drawing/2014/main" id="{FAB41898-C50D-9F41-8C7C-76844430C08A}"/>
                </a:ext>
              </a:extLst>
            </p:cNvPr>
            <p:cNvGrpSpPr/>
            <p:nvPr/>
          </p:nvGrpSpPr>
          <p:grpSpPr>
            <a:xfrm>
              <a:off x="710498" y="2003921"/>
              <a:ext cx="1878479" cy="1375944"/>
              <a:chOff x="1338088" y="1500713"/>
              <a:chExt cx="1953900" cy="1431188"/>
            </a:xfrm>
          </p:grpSpPr>
          <p:sp>
            <p:nvSpPr>
              <p:cNvPr id="78" name="Google Shape;422;p23">
                <a:extLst>
                  <a:ext uri="{FF2B5EF4-FFF2-40B4-BE49-F238E27FC236}">
                    <a16:creationId xmlns:a16="http://schemas.microsoft.com/office/drawing/2014/main" id="{ABD693DE-6EA5-FE44-A32E-6F21CDCC2DC8}"/>
                  </a:ext>
                </a:extLst>
              </p:cNvPr>
              <p:cNvSpPr/>
              <p:nvPr/>
            </p:nvSpPr>
            <p:spPr>
              <a:xfrm>
                <a:off x="1338088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40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Collection</a:t>
                </a:r>
                <a:endParaRPr sz="4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" name="Google Shape;423;p23">
                <a:extLst>
                  <a:ext uri="{FF2B5EF4-FFF2-40B4-BE49-F238E27FC236}">
                    <a16:creationId xmlns:a16="http://schemas.microsoft.com/office/drawing/2014/main" id="{0F27978A-A2DE-7546-8128-47EE93D46438}"/>
                  </a:ext>
                </a:extLst>
              </p:cNvPr>
              <p:cNvSpPr/>
              <p:nvPr/>
            </p:nvSpPr>
            <p:spPr>
              <a:xfrm>
                <a:off x="1889650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424;p23">
                <a:extLst>
                  <a:ext uri="{FF2B5EF4-FFF2-40B4-BE49-F238E27FC236}">
                    <a16:creationId xmlns:a16="http://schemas.microsoft.com/office/drawing/2014/main" id="{42EC9FDC-0867-3D4F-B398-8624C77BCD18}"/>
                  </a:ext>
                </a:extLst>
              </p:cNvPr>
              <p:cNvGrpSpPr/>
              <p:nvPr/>
            </p:nvGrpSpPr>
            <p:grpSpPr>
              <a:xfrm>
                <a:off x="2043550" y="1654913"/>
                <a:ext cx="459000" cy="459000"/>
                <a:chOff x="2043550" y="1654913"/>
                <a:chExt cx="459000" cy="459000"/>
              </a:xfrm>
            </p:grpSpPr>
            <p:sp>
              <p:nvSpPr>
                <p:cNvPr id="82" name="Google Shape;425;p23">
                  <a:extLst>
                    <a:ext uri="{FF2B5EF4-FFF2-40B4-BE49-F238E27FC236}">
                      <a16:creationId xmlns:a16="http://schemas.microsoft.com/office/drawing/2014/main" id="{FEF1FDD8-9633-C84C-8558-25A0C7D79106}"/>
                    </a:ext>
                  </a:extLst>
                </p:cNvPr>
                <p:cNvSpPr/>
                <p:nvPr/>
              </p:nvSpPr>
              <p:spPr>
                <a:xfrm>
                  <a:off x="2043550" y="1654913"/>
                  <a:ext cx="459000" cy="4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0" h="18360" extrusionOk="0">
                      <a:moveTo>
                        <a:pt x="9180" y="2096"/>
                      </a:moveTo>
                      <a:cubicBezTo>
                        <a:pt x="13097" y="2096"/>
                        <a:pt x="16276" y="5263"/>
                        <a:pt x="16276" y="9180"/>
                      </a:cubicBezTo>
                      <a:cubicBezTo>
                        <a:pt x="16276" y="13097"/>
                        <a:pt x="13097" y="16264"/>
                        <a:pt x="9180" y="16264"/>
                      </a:cubicBezTo>
                      <a:cubicBezTo>
                        <a:pt x="5275" y="16264"/>
                        <a:pt x="2096" y="13097"/>
                        <a:pt x="2096" y="9180"/>
                      </a:cubicBezTo>
                      <a:cubicBezTo>
                        <a:pt x="2096" y="5263"/>
                        <a:pt x="5275" y="2096"/>
                        <a:pt x="9180" y="2096"/>
                      </a:cubicBezTo>
                      <a:close/>
                      <a:moveTo>
                        <a:pt x="9180" y="0"/>
                      </a:moveTo>
                      <a:cubicBezTo>
                        <a:pt x="4120" y="0"/>
                        <a:pt x="0" y="4108"/>
                        <a:pt x="0" y="9180"/>
                      </a:cubicBezTo>
                      <a:cubicBezTo>
                        <a:pt x="0" y="14252"/>
                        <a:pt x="4120" y="18360"/>
                        <a:pt x="9180" y="18360"/>
                      </a:cubicBezTo>
                      <a:cubicBezTo>
                        <a:pt x="14252" y="18360"/>
                        <a:pt x="18360" y="14252"/>
                        <a:pt x="18360" y="9180"/>
                      </a:cubicBezTo>
                      <a:cubicBezTo>
                        <a:pt x="18360" y="4108"/>
                        <a:pt x="14252" y="0"/>
                        <a:pt x="9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26;p23">
                  <a:extLst>
                    <a:ext uri="{FF2B5EF4-FFF2-40B4-BE49-F238E27FC236}">
                      <a16:creationId xmlns:a16="http://schemas.microsoft.com/office/drawing/2014/main" id="{6170E163-420A-744A-BADA-B21893095EAD}"/>
                    </a:ext>
                  </a:extLst>
                </p:cNvPr>
                <p:cNvSpPr/>
                <p:nvPr/>
              </p:nvSpPr>
              <p:spPr>
                <a:xfrm>
                  <a:off x="2256950" y="1741813"/>
                  <a:ext cx="117300" cy="15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2" h="6359" extrusionOk="0">
                      <a:moveTo>
                        <a:pt x="644" y="1"/>
                      </a:moveTo>
                      <a:cubicBezTo>
                        <a:pt x="489" y="1"/>
                        <a:pt x="358" y="132"/>
                        <a:pt x="358" y="287"/>
                      </a:cubicBezTo>
                      <a:lnTo>
                        <a:pt x="358" y="5049"/>
                      </a:lnTo>
                      <a:cubicBezTo>
                        <a:pt x="60" y="5180"/>
                        <a:pt x="1" y="5394"/>
                        <a:pt x="1" y="5656"/>
                      </a:cubicBezTo>
                      <a:cubicBezTo>
                        <a:pt x="1" y="6049"/>
                        <a:pt x="311" y="6359"/>
                        <a:pt x="703" y="6359"/>
                      </a:cubicBezTo>
                      <a:cubicBezTo>
                        <a:pt x="906" y="6359"/>
                        <a:pt x="1096" y="6264"/>
                        <a:pt x="1215" y="6121"/>
                      </a:cubicBezTo>
                      <a:lnTo>
                        <a:pt x="4275" y="6121"/>
                      </a:lnTo>
                      <a:cubicBezTo>
                        <a:pt x="4502" y="6121"/>
                        <a:pt x="4692" y="5906"/>
                        <a:pt x="4692" y="5668"/>
                      </a:cubicBezTo>
                      <a:cubicBezTo>
                        <a:pt x="4692" y="5442"/>
                        <a:pt x="4502" y="5228"/>
                        <a:pt x="4275" y="5228"/>
                      </a:cubicBezTo>
                      <a:lnTo>
                        <a:pt x="1299" y="5228"/>
                      </a:lnTo>
                      <a:cubicBezTo>
                        <a:pt x="1203" y="5073"/>
                        <a:pt x="1096" y="5025"/>
                        <a:pt x="953" y="4978"/>
                      </a:cubicBezTo>
                      <a:lnTo>
                        <a:pt x="953" y="287"/>
                      </a:lnTo>
                      <a:cubicBezTo>
                        <a:pt x="953" y="132"/>
                        <a:pt x="81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27;p23">
                <a:extLst>
                  <a:ext uri="{FF2B5EF4-FFF2-40B4-BE49-F238E27FC236}">
                    <a16:creationId xmlns:a16="http://schemas.microsoft.com/office/drawing/2014/main" id="{4890DD7D-E10F-1843-8485-26EBCF57D5A7}"/>
                  </a:ext>
                </a:extLst>
              </p:cNvPr>
              <p:cNvSpPr/>
              <p:nvPr/>
            </p:nvSpPr>
            <p:spPr>
              <a:xfrm rot="5400000">
                <a:off x="29649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428;p23">
              <a:extLst>
                <a:ext uri="{FF2B5EF4-FFF2-40B4-BE49-F238E27FC236}">
                  <a16:creationId xmlns:a16="http://schemas.microsoft.com/office/drawing/2014/main" id="{889FD34D-2B97-8146-82A0-079793E89E79}"/>
                </a:ext>
              </a:extLst>
            </p:cNvPr>
            <p:cNvSpPr txBox="1"/>
            <p:nvPr/>
          </p:nvSpPr>
          <p:spPr>
            <a:xfrm>
              <a:off x="811361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3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" name="Google Shape;429;p23">
            <a:extLst>
              <a:ext uri="{FF2B5EF4-FFF2-40B4-BE49-F238E27FC236}">
                <a16:creationId xmlns:a16="http://schemas.microsoft.com/office/drawing/2014/main" id="{C5A9CB84-D827-EC45-A6E3-E412A54F5CEB}"/>
              </a:ext>
            </a:extLst>
          </p:cNvPr>
          <p:cNvGrpSpPr/>
          <p:nvPr/>
        </p:nvGrpSpPr>
        <p:grpSpPr>
          <a:xfrm>
            <a:off x="3264329" y="2902809"/>
            <a:ext cx="2580258" cy="2812880"/>
            <a:chOff x="2645669" y="2003921"/>
            <a:chExt cx="1891747" cy="1957954"/>
          </a:xfrm>
        </p:grpSpPr>
        <p:grpSp>
          <p:nvGrpSpPr>
            <p:cNvPr id="85" name="Google Shape;430;p23">
              <a:extLst>
                <a:ext uri="{FF2B5EF4-FFF2-40B4-BE49-F238E27FC236}">
                  <a16:creationId xmlns:a16="http://schemas.microsoft.com/office/drawing/2014/main" id="{F8B1734C-7B3A-E848-BFD4-0136A9A2BB38}"/>
                </a:ext>
              </a:extLst>
            </p:cNvPr>
            <p:cNvGrpSpPr/>
            <p:nvPr/>
          </p:nvGrpSpPr>
          <p:grpSpPr>
            <a:xfrm>
              <a:off x="2645669" y="2003921"/>
              <a:ext cx="1891747" cy="1375944"/>
              <a:chOff x="3366700" y="1500713"/>
              <a:chExt cx="1967700" cy="1431188"/>
            </a:xfrm>
          </p:grpSpPr>
          <p:sp>
            <p:nvSpPr>
              <p:cNvPr id="87" name="Google Shape;431;p23">
                <a:extLst>
                  <a:ext uri="{FF2B5EF4-FFF2-40B4-BE49-F238E27FC236}">
                    <a16:creationId xmlns:a16="http://schemas.microsoft.com/office/drawing/2014/main" id="{2FE5FBF5-F6C5-DD47-98A3-350AD4A19BB8}"/>
                  </a:ext>
                </a:extLst>
              </p:cNvPr>
              <p:cNvSpPr/>
              <p:nvPr/>
            </p:nvSpPr>
            <p:spPr>
              <a:xfrm>
                <a:off x="3380500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Cleaning</a:t>
                </a:r>
                <a:endParaRPr sz="4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" name="Google Shape;432;p23">
                <a:extLst>
                  <a:ext uri="{FF2B5EF4-FFF2-40B4-BE49-F238E27FC236}">
                    <a16:creationId xmlns:a16="http://schemas.microsoft.com/office/drawing/2014/main" id="{B3BB6FC1-FA99-B64E-9A63-7E5709811A40}"/>
                  </a:ext>
                </a:extLst>
              </p:cNvPr>
              <p:cNvSpPr/>
              <p:nvPr/>
            </p:nvSpPr>
            <p:spPr>
              <a:xfrm>
                <a:off x="3932063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3;p23">
                <a:extLst>
                  <a:ext uri="{FF2B5EF4-FFF2-40B4-BE49-F238E27FC236}">
                    <a16:creationId xmlns:a16="http://schemas.microsoft.com/office/drawing/2014/main" id="{554E3F5D-1830-314E-9706-E2F4DA118C0D}"/>
                  </a:ext>
                </a:extLst>
              </p:cNvPr>
              <p:cNvSpPr/>
              <p:nvPr/>
            </p:nvSpPr>
            <p:spPr>
              <a:xfrm rot="5400000">
                <a:off x="5007400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4;p23">
                <a:extLst>
                  <a:ext uri="{FF2B5EF4-FFF2-40B4-BE49-F238E27FC236}">
                    <a16:creationId xmlns:a16="http://schemas.microsoft.com/office/drawing/2014/main" id="{AD51DD9E-5775-FD4E-8F37-AA8FE5902CFA}"/>
                  </a:ext>
                </a:extLst>
              </p:cNvPr>
              <p:cNvSpPr/>
              <p:nvPr/>
            </p:nvSpPr>
            <p:spPr>
              <a:xfrm rot="5400000">
                <a:off x="3137200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435;p23">
                <a:extLst>
                  <a:ext uri="{FF2B5EF4-FFF2-40B4-BE49-F238E27FC236}">
                    <a16:creationId xmlns:a16="http://schemas.microsoft.com/office/drawing/2014/main" id="{33FD527A-BADB-D240-B19C-87CE5DD2B074}"/>
                  </a:ext>
                </a:extLst>
              </p:cNvPr>
              <p:cNvGrpSpPr/>
              <p:nvPr/>
            </p:nvGrpSpPr>
            <p:grpSpPr>
              <a:xfrm>
                <a:off x="4118388" y="1683475"/>
                <a:ext cx="394425" cy="401850"/>
                <a:chOff x="7501800" y="3397913"/>
                <a:chExt cx="394425" cy="401850"/>
              </a:xfrm>
            </p:grpSpPr>
            <p:sp>
              <p:nvSpPr>
                <p:cNvPr id="92" name="Google Shape;436;p23">
                  <a:extLst>
                    <a:ext uri="{FF2B5EF4-FFF2-40B4-BE49-F238E27FC236}">
                      <a16:creationId xmlns:a16="http://schemas.microsoft.com/office/drawing/2014/main" id="{1C06018D-95C4-5445-BEB3-D6121810B2FA}"/>
                    </a:ext>
                  </a:extLst>
                </p:cNvPr>
                <p:cNvSpPr/>
                <p:nvPr/>
              </p:nvSpPr>
              <p:spPr>
                <a:xfrm>
                  <a:off x="7501800" y="3691688"/>
                  <a:ext cx="394425" cy="10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7" h="4323" extrusionOk="0">
                      <a:moveTo>
                        <a:pt x="298" y="1"/>
                      </a:moveTo>
                      <a:cubicBezTo>
                        <a:pt x="167" y="1"/>
                        <a:pt x="0" y="72"/>
                        <a:pt x="0" y="203"/>
                      </a:cubicBezTo>
                      <a:lnTo>
                        <a:pt x="0" y="4073"/>
                      </a:lnTo>
                      <a:cubicBezTo>
                        <a:pt x="0" y="4216"/>
                        <a:pt x="167" y="4323"/>
                        <a:pt x="298" y="4323"/>
                      </a:cubicBezTo>
                      <a:lnTo>
                        <a:pt x="15526" y="4323"/>
                      </a:lnTo>
                      <a:cubicBezTo>
                        <a:pt x="15657" y="4323"/>
                        <a:pt x="15776" y="4216"/>
                        <a:pt x="15776" y="4073"/>
                      </a:cubicBezTo>
                      <a:lnTo>
                        <a:pt x="15776" y="203"/>
                      </a:lnTo>
                      <a:cubicBezTo>
                        <a:pt x="15776" y="72"/>
                        <a:pt x="15657" y="1"/>
                        <a:pt x="15526" y="1"/>
                      </a:cubicBezTo>
                      <a:lnTo>
                        <a:pt x="14026" y="1"/>
                      </a:lnTo>
                      <a:cubicBezTo>
                        <a:pt x="13895" y="1"/>
                        <a:pt x="13847" y="72"/>
                        <a:pt x="13847" y="203"/>
                      </a:cubicBezTo>
                      <a:lnTo>
                        <a:pt x="13847" y="2382"/>
                      </a:lnTo>
                      <a:lnTo>
                        <a:pt x="2084" y="2382"/>
                      </a:lnTo>
                      <a:lnTo>
                        <a:pt x="2084" y="203"/>
                      </a:lnTo>
                      <a:cubicBezTo>
                        <a:pt x="2084" y="72"/>
                        <a:pt x="1929" y="1"/>
                        <a:pt x="17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37;p23">
                  <a:extLst>
                    <a:ext uri="{FF2B5EF4-FFF2-40B4-BE49-F238E27FC236}">
                      <a16:creationId xmlns:a16="http://schemas.microsoft.com/office/drawing/2014/main" id="{5F9E1CEE-E9B8-EB47-8A2C-D651B8CE50CA}"/>
                    </a:ext>
                  </a:extLst>
                </p:cNvPr>
                <p:cNvSpPr/>
                <p:nvPr/>
              </p:nvSpPr>
              <p:spPr>
                <a:xfrm>
                  <a:off x="7632175" y="3397913"/>
                  <a:ext cx="133975" cy="4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1930" extrusionOk="0">
                      <a:moveTo>
                        <a:pt x="346" y="0"/>
                      </a:moveTo>
                      <a:cubicBezTo>
                        <a:pt x="191" y="0"/>
                        <a:pt x="0" y="155"/>
                        <a:pt x="0" y="322"/>
                      </a:cubicBezTo>
                      <a:lnTo>
                        <a:pt x="0" y="1596"/>
                      </a:lnTo>
                      <a:cubicBezTo>
                        <a:pt x="0" y="1751"/>
                        <a:pt x="191" y="1929"/>
                        <a:pt x="346" y="1929"/>
                      </a:cubicBezTo>
                      <a:lnTo>
                        <a:pt x="5049" y="1929"/>
                      </a:lnTo>
                      <a:cubicBezTo>
                        <a:pt x="5203" y="1929"/>
                        <a:pt x="5358" y="1751"/>
                        <a:pt x="5358" y="1596"/>
                      </a:cubicBezTo>
                      <a:lnTo>
                        <a:pt x="5358" y="322"/>
                      </a:lnTo>
                      <a:cubicBezTo>
                        <a:pt x="5358" y="155"/>
                        <a:pt x="5203" y="0"/>
                        <a:pt x="5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38;p23">
                  <a:extLst>
                    <a:ext uri="{FF2B5EF4-FFF2-40B4-BE49-F238E27FC236}">
                      <a16:creationId xmlns:a16="http://schemas.microsoft.com/office/drawing/2014/main" id="{D965A7FB-8F11-2B4F-BEC8-0714A57C27FD}"/>
                    </a:ext>
                  </a:extLst>
                </p:cNvPr>
                <p:cNvSpPr/>
                <p:nvPr/>
              </p:nvSpPr>
              <p:spPr>
                <a:xfrm>
                  <a:off x="7545850" y="3457438"/>
                  <a:ext cx="307500" cy="2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0" h="9975" extrusionOk="0">
                      <a:moveTo>
                        <a:pt x="3715" y="1"/>
                      </a:moveTo>
                      <a:cubicBezTo>
                        <a:pt x="3584" y="1"/>
                        <a:pt x="3453" y="60"/>
                        <a:pt x="3453" y="203"/>
                      </a:cubicBezTo>
                      <a:lnTo>
                        <a:pt x="3453" y="2822"/>
                      </a:lnTo>
                      <a:lnTo>
                        <a:pt x="703" y="2822"/>
                      </a:lnTo>
                      <a:cubicBezTo>
                        <a:pt x="274" y="2822"/>
                        <a:pt x="1" y="3144"/>
                        <a:pt x="215" y="3406"/>
                      </a:cubicBezTo>
                      <a:lnTo>
                        <a:pt x="2941" y="6597"/>
                      </a:lnTo>
                      <a:lnTo>
                        <a:pt x="5668" y="9787"/>
                      </a:lnTo>
                      <a:cubicBezTo>
                        <a:pt x="5775" y="9913"/>
                        <a:pt x="5963" y="9975"/>
                        <a:pt x="6152" y="9975"/>
                      </a:cubicBezTo>
                      <a:cubicBezTo>
                        <a:pt x="6341" y="9975"/>
                        <a:pt x="6531" y="9913"/>
                        <a:pt x="6644" y="9787"/>
                      </a:cubicBezTo>
                      <a:lnTo>
                        <a:pt x="9359" y="6597"/>
                      </a:lnTo>
                      <a:lnTo>
                        <a:pt x="12085" y="3406"/>
                      </a:lnTo>
                      <a:cubicBezTo>
                        <a:pt x="12300" y="3144"/>
                        <a:pt x="12026" y="2834"/>
                        <a:pt x="11597" y="2834"/>
                      </a:cubicBezTo>
                      <a:lnTo>
                        <a:pt x="8811" y="2834"/>
                      </a:lnTo>
                      <a:lnTo>
                        <a:pt x="8811" y="203"/>
                      </a:lnTo>
                      <a:cubicBezTo>
                        <a:pt x="8811" y="60"/>
                        <a:pt x="8633" y="1"/>
                        <a:pt x="85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" name="Google Shape;439;p23">
              <a:extLst>
                <a:ext uri="{FF2B5EF4-FFF2-40B4-BE49-F238E27FC236}">
                  <a16:creationId xmlns:a16="http://schemas.microsoft.com/office/drawing/2014/main" id="{CC9F829F-B005-664C-9DE9-D692C7A66D56}"/>
                </a:ext>
              </a:extLst>
            </p:cNvPr>
            <p:cNvSpPr txBox="1"/>
            <p:nvPr/>
          </p:nvSpPr>
          <p:spPr>
            <a:xfrm>
              <a:off x="27647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3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440;p23">
            <a:extLst>
              <a:ext uri="{FF2B5EF4-FFF2-40B4-BE49-F238E27FC236}">
                <a16:creationId xmlns:a16="http://schemas.microsoft.com/office/drawing/2014/main" id="{69BD240B-4F22-0F4C-B329-B7886A863416}"/>
              </a:ext>
            </a:extLst>
          </p:cNvPr>
          <p:cNvGrpSpPr/>
          <p:nvPr/>
        </p:nvGrpSpPr>
        <p:grpSpPr>
          <a:xfrm>
            <a:off x="5901277" y="2881745"/>
            <a:ext cx="3107672" cy="2833944"/>
            <a:chOff x="4594107" y="1922521"/>
            <a:chExt cx="1891747" cy="2039354"/>
          </a:xfrm>
        </p:grpSpPr>
        <p:grpSp>
          <p:nvGrpSpPr>
            <p:cNvPr id="96" name="Google Shape;441;p23">
              <a:extLst>
                <a:ext uri="{FF2B5EF4-FFF2-40B4-BE49-F238E27FC236}">
                  <a16:creationId xmlns:a16="http://schemas.microsoft.com/office/drawing/2014/main" id="{99ABA7CA-E25C-0643-BB40-1EEF18CF45B3}"/>
                </a:ext>
              </a:extLst>
            </p:cNvPr>
            <p:cNvGrpSpPr/>
            <p:nvPr/>
          </p:nvGrpSpPr>
          <p:grpSpPr>
            <a:xfrm>
              <a:off x="4594107" y="1922521"/>
              <a:ext cx="1891747" cy="1457346"/>
              <a:chOff x="5395313" y="1416043"/>
              <a:chExt cx="1967700" cy="1515857"/>
            </a:xfrm>
          </p:grpSpPr>
          <p:sp>
            <p:nvSpPr>
              <p:cNvPr id="98" name="Google Shape;442;p23">
                <a:extLst>
                  <a:ext uri="{FF2B5EF4-FFF2-40B4-BE49-F238E27FC236}">
                    <a16:creationId xmlns:a16="http://schemas.microsoft.com/office/drawing/2014/main" id="{5FB02BC5-2AA9-1541-877A-A2562FFE33D0}"/>
                  </a:ext>
                </a:extLst>
              </p:cNvPr>
              <p:cNvSpPr/>
              <p:nvPr/>
            </p:nvSpPr>
            <p:spPr>
              <a:xfrm>
                <a:off x="5409113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Exploratory Data Analysis</a:t>
                </a:r>
                <a:endParaRPr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" name="Google Shape;443;p23">
                <a:extLst>
                  <a:ext uri="{FF2B5EF4-FFF2-40B4-BE49-F238E27FC236}">
                    <a16:creationId xmlns:a16="http://schemas.microsoft.com/office/drawing/2014/main" id="{030D4D42-6870-9F48-AFAE-46CED01EDFA2}"/>
                  </a:ext>
                </a:extLst>
              </p:cNvPr>
              <p:cNvSpPr/>
              <p:nvPr/>
            </p:nvSpPr>
            <p:spPr>
              <a:xfrm>
                <a:off x="5930817" y="141604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444;p23">
                <a:extLst>
                  <a:ext uri="{FF2B5EF4-FFF2-40B4-BE49-F238E27FC236}">
                    <a16:creationId xmlns:a16="http://schemas.microsoft.com/office/drawing/2014/main" id="{EDE97346-FAF8-0647-90C2-055C927BA566}"/>
                  </a:ext>
                </a:extLst>
              </p:cNvPr>
              <p:cNvSpPr/>
              <p:nvPr/>
            </p:nvSpPr>
            <p:spPr>
              <a:xfrm rot="5400000">
                <a:off x="7036013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45;p23">
                <a:extLst>
                  <a:ext uri="{FF2B5EF4-FFF2-40B4-BE49-F238E27FC236}">
                    <a16:creationId xmlns:a16="http://schemas.microsoft.com/office/drawing/2014/main" id="{97C906DF-6E00-604F-B2E4-D0BD8514DB1D}"/>
                  </a:ext>
                </a:extLst>
              </p:cNvPr>
              <p:cNvSpPr/>
              <p:nvPr/>
            </p:nvSpPr>
            <p:spPr>
              <a:xfrm rot="5400000">
                <a:off x="5165813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450;p23">
              <a:extLst>
                <a:ext uri="{FF2B5EF4-FFF2-40B4-BE49-F238E27FC236}">
                  <a16:creationId xmlns:a16="http://schemas.microsoft.com/office/drawing/2014/main" id="{ECAD4757-C8A6-3748-A6B7-0E95857D9B1D}"/>
                </a:ext>
              </a:extLst>
            </p:cNvPr>
            <p:cNvSpPr txBox="1"/>
            <p:nvPr/>
          </p:nvSpPr>
          <p:spPr>
            <a:xfrm>
              <a:off x="470963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3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2" name="Google Shape;451;p23">
            <a:extLst>
              <a:ext uri="{FF2B5EF4-FFF2-40B4-BE49-F238E27FC236}">
                <a16:creationId xmlns:a16="http://schemas.microsoft.com/office/drawing/2014/main" id="{64DA8E03-02B6-6F43-AD3A-F5211A983C8B}"/>
              </a:ext>
            </a:extLst>
          </p:cNvPr>
          <p:cNvGrpSpPr/>
          <p:nvPr/>
        </p:nvGrpSpPr>
        <p:grpSpPr>
          <a:xfrm>
            <a:off x="8972706" y="3089832"/>
            <a:ext cx="3043204" cy="2498446"/>
            <a:chOff x="6542543" y="2003921"/>
            <a:chExt cx="1891747" cy="1957954"/>
          </a:xfrm>
        </p:grpSpPr>
        <p:grpSp>
          <p:nvGrpSpPr>
            <p:cNvPr id="103" name="Google Shape;452;p23">
              <a:extLst>
                <a:ext uri="{FF2B5EF4-FFF2-40B4-BE49-F238E27FC236}">
                  <a16:creationId xmlns:a16="http://schemas.microsoft.com/office/drawing/2014/main" id="{78B326E8-1CF5-D746-B2F4-02CE19BBD803}"/>
                </a:ext>
              </a:extLst>
            </p:cNvPr>
            <p:cNvGrpSpPr/>
            <p:nvPr/>
          </p:nvGrpSpPr>
          <p:grpSpPr>
            <a:xfrm>
              <a:off x="6542543" y="2003921"/>
              <a:ext cx="1891747" cy="1375944"/>
              <a:chOff x="7404288" y="1500713"/>
              <a:chExt cx="1967700" cy="1431188"/>
            </a:xfrm>
          </p:grpSpPr>
          <p:sp>
            <p:nvSpPr>
              <p:cNvPr id="105" name="Google Shape;453;p23">
                <a:extLst>
                  <a:ext uri="{FF2B5EF4-FFF2-40B4-BE49-F238E27FC236}">
                    <a16:creationId xmlns:a16="http://schemas.microsoft.com/office/drawing/2014/main" id="{2B24AF86-30FB-3B43-8AF2-A4350F2A282C}"/>
                  </a:ext>
                </a:extLst>
              </p:cNvPr>
              <p:cNvSpPr/>
              <p:nvPr/>
            </p:nvSpPr>
            <p:spPr>
              <a:xfrm>
                <a:off x="7418088" y="2060100"/>
                <a:ext cx="1870200" cy="871800"/>
              </a:xfrm>
              <a:prstGeom prst="roundRect">
                <a:avLst>
                  <a:gd name="adj" fmla="val 675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Visualization</a:t>
                </a:r>
                <a:endParaRPr sz="3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6" name="Google Shape;454;p23">
                <a:extLst>
                  <a:ext uri="{FF2B5EF4-FFF2-40B4-BE49-F238E27FC236}">
                    <a16:creationId xmlns:a16="http://schemas.microsoft.com/office/drawing/2014/main" id="{279656E2-117D-584E-8BB6-E4499CD1C75A}"/>
                  </a:ext>
                </a:extLst>
              </p:cNvPr>
              <p:cNvSpPr/>
              <p:nvPr/>
            </p:nvSpPr>
            <p:spPr>
              <a:xfrm>
                <a:off x="7969650" y="1500713"/>
                <a:ext cx="767075" cy="767375"/>
              </a:xfrm>
              <a:custGeom>
                <a:avLst/>
                <a:gdLst/>
                <a:ahLst/>
                <a:cxnLst/>
                <a:rect l="l" t="t" r="r" b="b"/>
                <a:pathLst>
                  <a:path w="30683" h="30695" extrusionOk="0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55;p23">
                <a:extLst>
                  <a:ext uri="{FF2B5EF4-FFF2-40B4-BE49-F238E27FC236}">
                    <a16:creationId xmlns:a16="http://schemas.microsoft.com/office/drawing/2014/main" id="{14891632-351C-2047-8BE1-A6044353A09E}"/>
                  </a:ext>
                </a:extLst>
              </p:cNvPr>
              <p:cNvSpPr/>
              <p:nvPr/>
            </p:nvSpPr>
            <p:spPr>
              <a:xfrm rot="5400000">
                <a:off x="90449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56;p23">
                <a:extLst>
                  <a:ext uri="{FF2B5EF4-FFF2-40B4-BE49-F238E27FC236}">
                    <a16:creationId xmlns:a16="http://schemas.microsoft.com/office/drawing/2014/main" id="{E85D204F-2950-0C46-B46E-F53F052272CB}"/>
                  </a:ext>
                </a:extLst>
              </p:cNvPr>
              <p:cNvSpPr/>
              <p:nvPr/>
            </p:nvSpPr>
            <p:spPr>
              <a:xfrm rot="5400000">
                <a:off x="7174788" y="2447250"/>
                <a:ext cx="556500" cy="975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57;p23">
                <a:extLst>
                  <a:ext uri="{FF2B5EF4-FFF2-40B4-BE49-F238E27FC236}">
                    <a16:creationId xmlns:a16="http://schemas.microsoft.com/office/drawing/2014/main" id="{EDADD139-CA97-2041-84DE-7865524945BA}"/>
                  </a:ext>
                </a:extLst>
              </p:cNvPr>
              <p:cNvSpPr/>
              <p:nvPr/>
            </p:nvSpPr>
            <p:spPr>
              <a:xfrm>
                <a:off x="8202413" y="1696725"/>
                <a:ext cx="301550" cy="37535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5014" extrusionOk="0">
                    <a:moveTo>
                      <a:pt x="6025" y="1929"/>
                    </a:moveTo>
                    <a:cubicBezTo>
                      <a:pt x="7370" y="1929"/>
                      <a:pt x="8466" y="3024"/>
                      <a:pt x="8466" y="4382"/>
                    </a:cubicBezTo>
                    <a:lnTo>
                      <a:pt x="8466" y="6001"/>
                    </a:lnTo>
                    <a:lnTo>
                      <a:pt x="3584" y="6001"/>
                    </a:lnTo>
                    <a:lnTo>
                      <a:pt x="3584" y="4382"/>
                    </a:lnTo>
                    <a:cubicBezTo>
                      <a:pt x="3584" y="3024"/>
                      <a:pt x="4679" y="1929"/>
                      <a:pt x="6025" y="1929"/>
                    </a:cubicBezTo>
                    <a:close/>
                    <a:moveTo>
                      <a:pt x="6025" y="8608"/>
                    </a:moveTo>
                    <a:cubicBezTo>
                      <a:pt x="6608" y="8608"/>
                      <a:pt x="7084" y="9097"/>
                      <a:pt x="7084" y="9680"/>
                    </a:cubicBezTo>
                    <a:cubicBezTo>
                      <a:pt x="7084" y="10073"/>
                      <a:pt x="6882" y="10406"/>
                      <a:pt x="6584" y="10597"/>
                    </a:cubicBezTo>
                    <a:lnTo>
                      <a:pt x="6584" y="11418"/>
                    </a:lnTo>
                    <a:cubicBezTo>
                      <a:pt x="6584" y="11549"/>
                      <a:pt x="6477" y="11645"/>
                      <a:pt x="6358" y="11645"/>
                    </a:cubicBezTo>
                    <a:lnTo>
                      <a:pt x="5691" y="11645"/>
                    </a:lnTo>
                    <a:cubicBezTo>
                      <a:pt x="5572" y="11645"/>
                      <a:pt x="5477" y="11549"/>
                      <a:pt x="5477" y="11418"/>
                    </a:cubicBezTo>
                    <a:lnTo>
                      <a:pt x="5477" y="10597"/>
                    </a:lnTo>
                    <a:cubicBezTo>
                      <a:pt x="5168" y="10406"/>
                      <a:pt x="4965" y="10073"/>
                      <a:pt x="4965" y="9680"/>
                    </a:cubicBezTo>
                    <a:cubicBezTo>
                      <a:pt x="4965" y="9097"/>
                      <a:pt x="5441" y="8608"/>
                      <a:pt x="6025" y="8608"/>
                    </a:cubicBezTo>
                    <a:close/>
                    <a:moveTo>
                      <a:pt x="6025" y="0"/>
                    </a:moveTo>
                    <a:cubicBezTo>
                      <a:pt x="3632" y="0"/>
                      <a:pt x="1679" y="1965"/>
                      <a:pt x="1679" y="4382"/>
                    </a:cubicBezTo>
                    <a:lnTo>
                      <a:pt x="1679" y="6001"/>
                    </a:lnTo>
                    <a:lnTo>
                      <a:pt x="1322" y="6001"/>
                    </a:lnTo>
                    <a:cubicBezTo>
                      <a:pt x="584" y="6001"/>
                      <a:pt x="0" y="6596"/>
                      <a:pt x="0" y="7335"/>
                    </a:cubicBezTo>
                    <a:lnTo>
                      <a:pt x="0" y="13669"/>
                    </a:lnTo>
                    <a:cubicBezTo>
                      <a:pt x="0" y="14407"/>
                      <a:pt x="584" y="15014"/>
                      <a:pt x="1322" y="15014"/>
                    </a:cubicBezTo>
                    <a:lnTo>
                      <a:pt x="10740" y="15014"/>
                    </a:lnTo>
                    <a:cubicBezTo>
                      <a:pt x="11466" y="15014"/>
                      <a:pt x="12061" y="14407"/>
                      <a:pt x="12061" y="13669"/>
                    </a:cubicBezTo>
                    <a:lnTo>
                      <a:pt x="12061" y="7335"/>
                    </a:lnTo>
                    <a:cubicBezTo>
                      <a:pt x="12061" y="6596"/>
                      <a:pt x="11466" y="6001"/>
                      <a:pt x="10740" y="6001"/>
                    </a:cubicBezTo>
                    <a:lnTo>
                      <a:pt x="10382" y="6001"/>
                    </a:lnTo>
                    <a:lnTo>
                      <a:pt x="10382" y="4382"/>
                    </a:lnTo>
                    <a:cubicBezTo>
                      <a:pt x="10382" y="1965"/>
                      <a:pt x="8430" y="0"/>
                      <a:pt x="6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458;p23">
              <a:extLst>
                <a:ext uri="{FF2B5EF4-FFF2-40B4-BE49-F238E27FC236}">
                  <a16:creationId xmlns:a16="http://schemas.microsoft.com/office/drawing/2014/main" id="{76DA6266-6146-E949-9C92-66C621423F9F}"/>
                </a:ext>
              </a:extLst>
            </p:cNvPr>
            <p:cNvSpPr txBox="1"/>
            <p:nvPr/>
          </p:nvSpPr>
          <p:spPr>
            <a:xfrm>
              <a:off x="66600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3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10" name="Google Shape;611;p27">
            <a:extLst>
              <a:ext uri="{FF2B5EF4-FFF2-40B4-BE49-F238E27FC236}">
                <a16:creationId xmlns:a16="http://schemas.microsoft.com/office/drawing/2014/main" id="{996D764F-1635-BA43-B6F2-4C9AA95F406A}"/>
              </a:ext>
            </a:extLst>
          </p:cNvPr>
          <p:cNvSpPr/>
          <p:nvPr/>
        </p:nvSpPr>
        <p:spPr>
          <a:xfrm>
            <a:off x="7068474" y="3200476"/>
            <a:ext cx="568567" cy="481199"/>
          </a:xfrm>
          <a:custGeom>
            <a:avLst/>
            <a:gdLst/>
            <a:ahLst/>
            <a:cxnLst/>
            <a:rect l="l" t="t" r="r" b="b"/>
            <a:pathLst>
              <a:path w="8602" h="8201" extrusionOk="0">
                <a:moveTo>
                  <a:pt x="5939" y="0"/>
                </a:moveTo>
                <a:cubicBezTo>
                  <a:pt x="4729" y="0"/>
                  <a:pt x="3750" y="854"/>
                  <a:pt x="3561" y="1963"/>
                </a:cubicBezTo>
                <a:cubicBezTo>
                  <a:pt x="3466" y="2404"/>
                  <a:pt x="3498" y="2813"/>
                  <a:pt x="3624" y="3223"/>
                </a:cubicBezTo>
                <a:lnTo>
                  <a:pt x="410" y="6468"/>
                </a:lnTo>
                <a:cubicBezTo>
                  <a:pt x="1" y="6846"/>
                  <a:pt x="1" y="7507"/>
                  <a:pt x="410" y="7917"/>
                </a:cubicBezTo>
                <a:cubicBezTo>
                  <a:pt x="600" y="8106"/>
                  <a:pt x="852" y="8200"/>
                  <a:pt x="1111" y="8200"/>
                </a:cubicBezTo>
                <a:cubicBezTo>
                  <a:pt x="1371" y="8200"/>
                  <a:pt x="1639" y="8106"/>
                  <a:pt x="1860" y="7917"/>
                </a:cubicBezTo>
                <a:lnTo>
                  <a:pt x="5136" y="4640"/>
                </a:lnTo>
                <a:cubicBezTo>
                  <a:pt x="5388" y="4735"/>
                  <a:pt x="5664" y="4782"/>
                  <a:pt x="5947" y="4782"/>
                </a:cubicBezTo>
                <a:cubicBezTo>
                  <a:pt x="6231" y="4782"/>
                  <a:pt x="6522" y="4735"/>
                  <a:pt x="6806" y="4640"/>
                </a:cubicBezTo>
                <a:cubicBezTo>
                  <a:pt x="7846" y="4294"/>
                  <a:pt x="8602" y="3065"/>
                  <a:pt x="8224" y="1773"/>
                </a:cubicBezTo>
                <a:cubicBezTo>
                  <a:pt x="8192" y="1647"/>
                  <a:pt x="8129" y="1553"/>
                  <a:pt x="8003" y="1521"/>
                </a:cubicBezTo>
                <a:cubicBezTo>
                  <a:pt x="7972" y="1514"/>
                  <a:pt x="7942" y="1510"/>
                  <a:pt x="7914" y="1510"/>
                </a:cubicBezTo>
                <a:cubicBezTo>
                  <a:pt x="7830" y="1510"/>
                  <a:pt x="7759" y="1545"/>
                  <a:pt x="7688" y="1616"/>
                </a:cubicBezTo>
                <a:lnTo>
                  <a:pt x="6901" y="2404"/>
                </a:lnTo>
                <a:cubicBezTo>
                  <a:pt x="6759" y="2530"/>
                  <a:pt x="6578" y="2593"/>
                  <a:pt x="6400" y="2593"/>
                </a:cubicBezTo>
                <a:cubicBezTo>
                  <a:pt x="6223" y="2593"/>
                  <a:pt x="6050" y="2530"/>
                  <a:pt x="5924" y="2404"/>
                </a:cubicBezTo>
                <a:cubicBezTo>
                  <a:pt x="5640" y="2120"/>
                  <a:pt x="5640" y="1679"/>
                  <a:pt x="5924" y="1395"/>
                </a:cubicBezTo>
                <a:lnTo>
                  <a:pt x="6711" y="608"/>
                </a:lnTo>
                <a:cubicBezTo>
                  <a:pt x="6774" y="545"/>
                  <a:pt x="6806" y="419"/>
                  <a:pt x="6774" y="293"/>
                </a:cubicBezTo>
                <a:cubicBezTo>
                  <a:pt x="6743" y="198"/>
                  <a:pt x="6648" y="104"/>
                  <a:pt x="6554" y="72"/>
                </a:cubicBezTo>
                <a:cubicBezTo>
                  <a:pt x="6344" y="23"/>
                  <a:pt x="6139" y="0"/>
                  <a:pt x="5939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22B5B5-6990-F24D-9B02-F4C351C5E89A}"/>
              </a:ext>
            </a:extLst>
          </p:cNvPr>
          <p:cNvSpPr txBox="1"/>
          <p:nvPr/>
        </p:nvSpPr>
        <p:spPr>
          <a:xfrm>
            <a:off x="3818107" y="500767"/>
            <a:ext cx="524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000" dirty="0">
                <a:latin typeface="+mj-lt"/>
              </a:rPr>
              <a:t>Process Diagrams</a:t>
            </a:r>
            <a:endParaRPr lang="en-US" sz="4000" dirty="0">
              <a:latin typeface="+mj-lt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0A5D9A-FFBC-5947-ABCA-04BAA03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5D44E-DDAB-7E44-801C-7EAFB6C3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-188861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/>
              <a:t>Procedure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34CAD99-D10C-41EA-987F-78144603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1082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3F34A56-1684-4348-85EE-F35D377D89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" y="1712753"/>
            <a:ext cx="4294790" cy="429479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66CB0-F0EA-8848-88B1-184F43CC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DDE0D-9B07-4446-BBB1-43343BEB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May 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 descr="Map&#10;&#10;Description automatically generated">
            <a:extLst>
              <a:ext uri="{FF2B5EF4-FFF2-40B4-BE49-F238E27FC236}">
                <a16:creationId xmlns:a16="http://schemas.microsoft.com/office/drawing/2014/main" id="{982D3A84-91C3-E24D-BAB2-D0080A0C6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2029626"/>
            <a:ext cx="5855903" cy="4186969"/>
          </a:xfrm>
          <a:prstGeom prst="rect">
            <a:avLst/>
          </a:prstGeom>
        </p:spPr>
      </p:pic>
      <p:pic>
        <p:nvPicPr>
          <p:cNvPr id="23" name="Picture 22" descr="Map&#10;&#10;Description automatically generated">
            <a:extLst>
              <a:ext uri="{FF2B5EF4-FFF2-40B4-BE49-F238E27FC236}">
                <a16:creationId xmlns:a16="http://schemas.microsoft.com/office/drawing/2014/main" id="{1C26FC7C-84EE-B148-8B74-5D9FECC8A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94" y="2017706"/>
            <a:ext cx="6105283" cy="43652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7AB4D7-21AD-2B4A-86BE-4A66EC6FB0ED}"/>
              </a:ext>
            </a:extLst>
          </p:cNvPr>
          <p:cNvSpPr txBox="1"/>
          <p:nvPr/>
        </p:nvSpPr>
        <p:spPr>
          <a:xfrm>
            <a:off x="6422001" y="727026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June 2020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FD2475-642E-EB4F-B737-916B20B9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F62F370-5579-45A9-8241-FC8932A28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0A661-C04D-4FBC-A4AE-FACE9A6B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2D2B37-1DF3-4444-9A31-165EBBE3E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69891"/>
            <a:ext cx="5409178" cy="6482325"/>
            <a:chOff x="-19221" y="69891"/>
            <a:chExt cx="5409178" cy="648232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610193-0F4A-47D3-8F7C-6E8D15B6A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31851"/>
              <a:ext cx="5380971" cy="6158554"/>
            </a:xfrm>
            <a:custGeom>
              <a:avLst/>
              <a:gdLst>
                <a:gd name="connsiteX0" fmla="*/ 2369925 w 5380971"/>
                <a:gd name="connsiteY0" fmla="*/ 1452 h 6158554"/>
                <a:gd name="connsiteX1" fmla="*/ 2674292 w 5380971"/>
                <a:gd name="connsiteY1" fmla="*/ 5969 h 6158554"/>
                <a:gd name="connsiteX2" fmla="*/ 3277239 w 5380971"/>
                <a:gd name="connsiteY2" fmla="*/ 99590 h 6158554"/>
                <a:gd name="connsiteX3" fmla="*/ 3850935 w 5380971"/>
                <a:gd name="connsiteY3" fmla="*/ 316872 h 6158554"/>
                <a:gd name="connsiteX4" fmla="*/ 4359245 w 5380971"/>
                <a:gd name="connsiteY4" fmla="*/ 662333 h 6158554"/>
                <a:gd name="connsiteX5" fmla="*/ 4765689 w 5380971"/>
                <a:gd name="connsiteY5" fmla="*/ 1120048 h 6158554"/>
                <a:gd name="connsiteX6" fmla="*/ 4809507 w 5380971"/>
                <a:gd name="connsiteY6" fmla="*/ 1182613 h 6158554"/>
                <a:gd name="connsiteX7" fmla="*/ 4851517 w 5380971"/>
                <a:gd name="connsiteY7" fmla="*/ 1246306 h 6158554"/>
                <a:gd name="connsiteX8" fmla="*/ 4892286 w 5380971"/>
                <a:gd name="connsiteY8" fmla="*/ 1310678 h 6158554"/>
                <a:gd name="connsiteX9" fmla="*/ 4931587 w 5380971"/>
                <a:gd name="connsiteY9" fmla="*/ 1375953 h 6158554"/>
                <a:gd name="connsiteX10" fmla="*/ 5075124 w 5380971"/>
                <a:gd name="connsiteY10" fmla="*/ 1644507 h 6158554"/>
                <a:gd name="connsiteX11" fmla="*/ 5271626 w 5380971"/>
                <a:gd name="connsiteY11" fmla="*/ 2218203 h 6158554"/>
                <a:gd name="connsiteX12" fmla="*/ 5317703 w 5380971"/>
                <a:gd name="connsiteY12" fmla="*/ 2516684 h 6158554"/>
                <a:gd name="connsiteX13" fmla="*/ 5347630 w 5380971"/>
                <a:gd name="connsiteY13" fmla="*/ 2815391 h 6158554"/>
                <a:gd name="connsiteX14" fmla="*/ 5371458 w 5380971"/>
                <a:gd name="connsiteY14" fmla="*/ 3114097 h 6158554"/>
                <a:gd name="connsiteX15" fmla="*/ 5376315 w 5380971"/>
                <a:gd name="connsiteY15" fmla="*/ 3188971 h 6158554"/>
                <a:gd name="connsiteX16" fmla="*/ 5378461 w 5380971"/>
                <a:gd name="connsiteY16" fmla="*/ 3227481 h 6158554"/>
                <a:gd name="connsiteX17" fmla="*/ 5380041 w 5380971"/>
                <a:gd name="connsiteY17" fmla="*/ 3266669 h 6158554"/>
                <a:gd name="connsiteX18" fmla="*/ 5377896 w 5380971"/>
                <a:gd name="connsiteY18" fmla="*/ 3424548 h 6158554"/>
                <a:gd name="connsiteX19" fmla="*/ 5217080 w 5380971"/>
                <a:gd name="connsiteY19" fmla="*/ 4044661 h 6158554"/>
                <a:gd name="connsiteX20" fmla="*/ 4859649 w 5380971"/>
                <a:gd name="connsiteY20" fmla="*/ 4571265 h 6158554"/>
                <a:gd name="connsiteX21" fmla="*/ 4641802 w 5380971"/>
                <a:gd name="connsiteY21" fmla="*/ 4790806 h 6158554"/>
                <a:gd name="connsiteX22" fmla="*/ 4414695 w 5380971"/>
                <a:gd name="connsiteY22" fmla="*/ 4990358 h 6158554"/>
                <a:gd name="connsiteX23" fmla="*/ 3953365 w 5380971"/>
                <a:gd name="connsiteY23" fmla="*/ 5349935 h 6158554"/>
                <a:gd name="connsiteX24" fmla="*/ 3837271 w 5380971"/>
                <a:gd name="connsiteY24" fmla="*/ 5437683 h 6158554"/>
                <a:gd name="connsiteX25" fmla="*/ 3718014 w 5380971"/>
                <a:gd name="connsiteY25" fmla="*/ 5525996 h 6158554"/>
                <a:gd name="connsiteX26" fmla="*/ 3595821 w 5380971"/>
                <a:gd name="connsiteY26" fmla="*/ 5613180 h 6158554"/>
                <a:gd name="connsiteX27" fmla="*/ 3469788 w 5380971"/>
                <a:gd name="connsiteY27" fmla="*/ 5697880 h 6158554"/>
                <a:gd name="connsiteX28" fmla="*/ 3205188 w 5380971"/>
                <a:gd name="connsiteY28" fmla="*/ 5856889 h 6158554"/>
                <a:gd name="connsiteX29" fmla="*/ 2920598 w 5380971"/>
                <a:gd name="connsiteY29" fmla="*/ 5992069 h 6158554"/>
                <a:gd name="connsiteX30" fmla="*/ 2301276 w 5380971"/>
                <a:gd name="connsiteY30" fmla="*/ 6147577 h 6158554"/>
                <a:gd name="connsiteX31" fmla="*/ 2141815 w 5380971"/>
                <a:gd name="connsiteY31" fmla="*/ 6157628 h 6158554"/>
                <a:gd name="connsiteX32" fmla="*/ 2101950 w 5380971"/>
                <a:gd name="connsiteY32" fmla="*/ 6158531 h 6158554"/>
                <a:gd name="connsiteX33" fmla="*/ 2062198 w 5380971"/>
                <a:gd name="connsiteY33" fmla="*/ 6158306 h 6158554"/>
                <a:gd name="connsiteX34" fmla="*/ 2022558 w 5380971"/>
                <a:gd name="connsiteY34" fmla="*/ 6157853 h 6158554"/>
                <a:gd name="connsiteX35" fmla="*/ 1984048 w 5380971"/>
                <a:gd name="connsiteY35" fmla="*/ 6156385 h 6158554"/>
                <a:gd name="connsiteX36" fmla="*/ 1676420 w 5380971"/>
                <a:gd name="connsiteY36" fmla="*/ 6131879 h 6158554"/>
                <a:gd name="connsiteX37" fmla="*/ 1370712 w 5380971"/>
                <a:gd name="connsiteY37" fmla="*/ 6077898 h 6158554"/>
                <a:gd name="connsiteX38" fmla="*/ 1070425 w 5380971"/>
                <a:gd name="connsiteY38" fmla="*/ 5993311 h 6158554"/>
                <a:gd name="connsiteX39" fmla="*/ 495598 w 5380971"/>
                <a:gd name="connsiteY39" fmla="*/ 5738987 h 6158554"/>
                <a:gd name="connsiteX40" fmla="*/ 11118 w 5380971"/>
                <a:gd name="connsiteY40" fmla="*/ 5343046 h 6158554"/>
                <a:gd name="connsiteX41" fmla="*/ 0 w 5380971"/>
                <a:gd name="connsiteY41" fmla="*/ 5330343 h 6158554"/>
                <a:gd name="connsiteX42" fmla="*/ 0 w 5380971"/>
                <a:gd name="connsiteY42" fmla="*/ 4710800 h 6158554"/>
                <a:gd name="connsiteX43" fmla="*/ 122158 w 5380971"/>
                <a:gd name="connsiteY43" fmla="*/ 4852227 h 6158554"/>
                <a:gd name="connsiteX44" fmla="*/ 313438 w 5380971"/>
                <a:gd name="connsiteY44" fmla="*/ 5049308 h 6158554"/>
                <a:gd name="connsiteX45" fmla="*/ 512086 w 5380971"/>
                <a:gd name="connsiteY45" fmla="*/ 5232936 h 6158554"/>
                <a:gd name="connsiteX46" fmla="*/ 720108 w 5380971"/>
                <a:gd name="connsiteY46" fmla="*/ 5402222 h 6158554"/>
                <a:gd name="connsiteX47" fmla="*/ 1184825 w 5380971"/>
                <a:gd name="connsiteY47" fmla="*/ 5669985 h 6158554"/>
                <a:gd name="connsiteX48" fmla="*/ 1444796 w 5380971"/>
                <a:gd name="connsiteY48" fmla="*/ 5745650 h 6158554"/>
                <a:gd name="connsiteX49" fmla="*/ 1511426 w 5380971"/>
                <a:gd name="connsiteY49" fmla="*/ 5758976 h 6158554"/>
                <a:gd name="connsiteX50" fmla="*/ 1578621 w 5380971"/>
                <a:gd name="connsiteY50" fmla="*/ 5770157 h 6158554"/>
                <a:gd name="connsiteX51" fmla="*/ 1714253 w 5380971"/>
                <a:gd name="connsiteY51" fmla="*/ 5786193 h 6158554"/>
                <a:gd name="connsiteX52" fmla="*/ 1782464 w 5380971"/>
                <a:gd name="connsiteY52" fmla="*/ 5791387 h 6158554"/>
                <a:gd name="connsiteX53" fmla="*/ 1850901 w 5380971"/>
                <a:gd name="connsiteY53" fmla="*/ 5795001 h 6158554"/>
                <a:gd name="connsiteX54" fmla="*/ 1919564 w 5380971"/>
                <a:gd name="connsiteY54" fmla="*/ 5796583 h 6158554"/>
                <a:gd name="connsiteX55" fmla="*/ 1988340 w 5380971"/>
                <a:gd name="connsiteY55" fmla="*/ 5796244 h 6158554"/>
                <a:gd name="connsiteX56" fmla="*/ 2022784 w 5380971"/>
                <a:gd name="connsiteY56" fmla="*/ 5795905 h 6158554"/>
                <a:gd name="connsiteX57" fmla="*/ 2055986 w 5380971"/>
                <a:gd name="connsiteY57" fmla="*/ 5794437 h 6158554"/>
                <a:gd name="connsiteX58" fmla="*/ 2089076 w 5380971"/>
                <a:gd name="connsiteY58" fmla="*/ 5792743 h 6158554"/>
                <a:gd name="connsiteX59" fmla="*/ 2122052 w 5380971"/>
                <a:gd name="connsiteY59" fmla="*/ 5790032 h 6158554"/>
                <a:gd name="connsiteX60" fmla="*/ 2252828 w 5380971"/>
                <a:gd name="connsiteY60" fmla="*/ 5773883 h 6158554"/>
                <a:gd name="connsiteX61" fmla="*/ 2750973 w 5380971"/>
                <a:gd name="connsiteY61" fmla="*/ 5610357 h 6158554"/>
                <a:gd name="connsiteX62" fmla="*/ 3211173 w 5380971"/>
                <a:gd name="connsiteY62" fmla="*/ 5323621 h 6158554"/>
                <a:gd name="connsiteX63" fmla="*/ 3322750 w 5380971"/>
                <a:gd name="connsiteY63" fmla="*/ 5239374 h 6158554"/>
                <a:gd name="connsiteX64" fmla="*/ 3434328 w 5380971"/>
                <a:gd name="connsiteY64" fmla="*/ 5152303 h 6158554"/>
                <a:gd name="connsiteX65" fmla="*/ 3660306 w 5380971"/>
                <a:gd name="connsiteY65" fmla="*/ 4971611 h 6158554"/>
                <a:gd name="connsiteX66" fmla="*/ 4124797 w 5380971"/>
                <a:gd name="connsiteY66" fmla="*/ 4621859 h 6158554"/>
                <a:gd name="connsiteX67" fmla="*/ 4557554 w 5380971"/>
                <a:gd name="connsiteY67" fmla="*/ 4274027 h 6158554"/>
                <a:gd name="connsiteX68" fmla="*/ 4903579 w 5380971"/>
                <a:gd name="connsiteY68" fmla="*/ 3875375 h 6158554"/>
                <a:gd name="connsiteX69" fmla="*/ 5021481 w 5380971"/>
                <a:gd name="connsiteY69" fmla="*/ 3643638 h 6158554"/>
                <a:gd name="connsiteX70" fmla="*/ 5093306 w 5380971"/>
                <a:gd name="connsiteY70" fmla="*/ 3390443 h 6158554"/>
                <a:gd name="connsiteX71" fmla="*/ 5113182 w 5380971"/>
                <a:gd name="connsiteY71" fmla="*/ 3257634 h 6158554"/>
                <a:gd name="connsiteX72" fmla="*/ 5116457 w 5380971"/>
                <a:gd name="connsiteY72" fmla="*/ 3223980 h 6158554"/>
                <a:gd name="connsiteX73" fmla="*/ 5118941 w 5380971"/>
                <a:gd name="connsiteY73" fmla="*/ 3189649 h 6158554"/>
                <a:gd name="connsiteX74" fmla="*/ 5122555 w 5380971"/>
                <a:gd name="connsiteY74" fmla="*/ 3118727 h 6158554"/>
                <a:gd name="connsiteX75" fmla="*/ 5116344 w 5380971"/>
                <a:gd name="connsiteY75" fmla="*/ 2835154 h 6158554"/>
                <a:gd name="connsiteX76" fmla="*/ 5076479 w 5380971"/>
                <a:gd name="connsiteY76" fmla="*/ 2555081 h 6158554"/>
                <a:gd name="connsiteX77" fmla="*/ 5008832 w 5380971"/>
                <a:gd name="connsiteY77" fmla="*/ 2281785 h 6158554"/>
                <a:gd name="connsiteX78" fmla="*/ 4834126 w 5380971"/>
                <a:gd name="connsiteY78" fmla="*/ 1751566 h 6158554"/>
                <a:gd name="connsiteX79" fmla="*/ 4715095 w 5380971"/>
                <a:gd name="connsiteY79" fmla="*/ 1499840 h 6158554"/>
                <a:gd name="connsiteX80" fmla="*/ 4680425 w 5380971"/>
                <a:gd name="connsiteY80" fmla="*/ 1439534 h 6158554"/>
                <a:gd name="connsiteX81" fmla="*/ 4643947 w 5380971"/>
                <a:gd name="connsiteY81" fmla="*/ 1380357 h 6158554"/>
                <a:gd name="connsiteX82" fmla="*/ 4605325 w 5380971"/>
                <a:gd name="connsiteY82" fmla="*/ 1322536 h 6158554"/>
                <a:gd name="connsiteX83" fmla="*/ 4565008 w 5380971"/>
                <a:gd name="connsiteY83" fmla="*/ 1265957 h 6158554"/>
                <a:gd name="connsiteX84" fmla="*/ 4183296 w 5380971"/>
                <a:gd name="connsiteY84" fmla="*/ 867644 h 6158554"/>
                <a:gd name="connsiteX85" fmla="*/ 3723774 w 5380971"/>
                <a:gd name="connsiteY85" fmla="*/ 567469 h 6158554"/>
                <a:gd name="connsiteX86" fmla="*/ 3206656 w 5380971"/>
                <a:gd name="connsiteY86" fmla="*/ 378985 h 6158554"/>
                <a:gd name="connsiteX87" fmla="*/ 2657917 w 5380971"/>
                <a:gd name="connsiteY87" fmla="*/ 300836 h 6158554"/>
                <a:gd name="connsiteX88" fmla="*/ 2101837 w 5380971"/>
                <a:gd name="connsiteY88" fmla="*/ 320712 h 6158554"/>
                <a:gd name="connsiteX89" fmla="*/ 1556034 w 5380971"/>
                <a:gd name="connsiteY89" fmla="*/ 435451 h 6158554"/>
                <a:gd name="connsiteX90" fmla="*/ 1033947 w 5380971"/>
                <a:gd name="connsiteY90" fmla="*/ 635116 h 6158554"/>
                <a:gd name="connsiteX91" fmla="*/ 101012 w 5380971"/>
                <a:gd name="connsiteY91" fmla="*/ 1248565 h 6158554"/>
                <a:gd name="connsiteX92" fmla="*/ 0 w 5380971"/>
                <a:gd name="connsiteY92" fmla="*/ 1348112 h 6158554"/>
                <a:gd name="connsiteX93" fmla="*/ 0 w 5380971"/>
                <a:gd name="connsiteY93" fmla="*/ 968874 h 6158554"/>
                <a:gd name="connsiteX94" fmla="*/ 138873 w 5380971"/>
                <a:gd name="connsiteY94" fmla="*/ 845566 h 6158554"/>
                <a:gd name="connsiteX95" fmla="*/ 380746 w 5380971"/>
                <a:gd name="connsiteY95" fmla="*/ 663462 h 6158554"/>
                <a:gd name="connsiteX96" fmla="*/ 904188 w 5380971"/>
                <a:gd name="connsiteY96" fmla="*/ 359222 h 6158554"/>
                <a:gd name="connsiteX97" fmla="*/ 2066151 w 5380971"/>
                <a:gd name="connsiteY97" fmla="*/ 23699 h 6158554"/>
                <a:gd name="connsiteX98" fmla="*/ 2369925 w 5380971"/>
                <a:gd name="connsiteY98" fmla="*/ 1452 h 615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80971" h="6158554">
                  <a:moveTo>
                    <a:pt x="2369925" y="1452"/>
                  </a:moveTo>
                  <a:cubicBezTo>
                    <a:pt x="2471494" y="-1484"/>
                    <a:pt x="2573161" y="40"/>
                    <a:pt x="2674292" y="5969"/>
                  </a:cubicBezTo>
                  <a:cubicBezTo>
                    <a:pt x="2876893" y="18279"/>
                    <a:pt x="3079381" y="48431"/>
                    <a:pt x="3277239" y="99590"/>
                  </a:cubicBezTo>
                  <a:cubicBezTo>
                    <a:pt x="3475096" y="150635"/>
                    <a:pt x="3668324" y="222912"/>
                    <a:pt x="3850935" y="316872"/>
                  </a:cubicBezTo>
                  <a:cubicBezTo>
                    <a:pt x="4033322" y="410832"/>
                    <a:pt x="4205995" y="525684"/>
                    <a:pt x="4359245" y="662333"/>
                  </a:cubicBezTo>
                  <a:cubicBezTo>
                    <a:pt x="4512607" y="798868"/>
                    <a:pt x="4647448" y="954376"/>
                    <a:pt x="4765689" y="1120048"/>
                  </a:cubicBezTo>
                  <a:lnTo>
                    <a:pt x="4809507" y="1182613"/>
                  </a:lnTo>
                  <a:lnTo>
                    <a:pt x="4851517" y="1246306"/>
                  </a:lnTo>
                  <a:cubicBezTo>
                    <a:pt x="4865069" y="1267764"/>
                    <a:pt x="4878960" y="1289108"/>
                    <a:pt x="4892286" y="1310678"/>
                  </a:cubicBezTo>
                  <a:lnTo>
                    <a:pt x="4931587" y="1375953"/>
                  </a:lnTo>
                  <a:cubicBezTo>
                    <a:pt x="4982971" y="1463589"/>
                    <a:pt x="5031419" y="1552918"/>
                    <a:pt x="5075124" y="1644507"/>
                  </a:cubicBezTo>
                  <a:cubicBezTo>
                    <a:pt x="5162759" y="1827683"/>
                    <a:pt x="5230293" y="2020459"/>
                    <a:pt x="5271626" y="2218203"/>
                  </a:cubicBezTo>
                  <a:cubicBezTo>
                    <a:pt x="5292180" y="2317132"/>
                    <a:pt x="5306522" y="2416852"/>
                    <a:pt x="5317703" y="2516684"/>
                  </a:cubicBezTo>
                  <a:cubicBezTo>
                    <a:pt x="5329109" y="2616404"/>
                    <a:pt x="5338256" y="2716010"/>
                    <a:pt x="5347630" y="2815391"/>
                  </a:cubicBezTo>
                  <a:cubicBezTo>
                    <a:pt x="5356552" y="2914884"/>
                    <a:pt x="5364457" y="3014378"/>
                    <a:pt x="5371458" y="3114097"/>
                  </a:cubicBezTo>
                  <a:lnTo>
                    <a:pt x="5376315" y="3188971"/>
                  </a:lnTo>
                  <a:cubicBezTo>
                    <a:pt x="5377218" y="3201281"/>
                    <a:pt x="5377783" y="3214494"/>
                    <a:pt x="5378461" y="3227481"/>
                  </a:cubicBezTo>
                  <a:cubicBezTo>
                    <a:pt x="5379138" y="3240468"/>
                    <a:pt x="5379816" y="3253569"/>
                    <a:pt x="5380041" y="3266669"/>
                  </a:cubicBezTo>
                  <a:cubicBezTo>
                    <a:pt x="5381736" y="3318957"/>
                    <a:pt x="5381171" y="3371696"/>
                    <a:pt x="5377896" y="3424548"/>
                  </a:cubicBezTo>
                  <a:cubicBezTo>
                    <a:pt x="5365699" y="3636071"/>
                    <a:pt x="5308894" y="3849175"/>
                    <a:pt x="5217080" y="4044661"/>
                  </a:cubicBezTo>
                  <a:cubicBezTo>
                    <a:pt x="5125492" y="4240712"/>
                    <a:pt x="4999233" y="4416660"/>
                    <a:pt x="4859649" y="4571265"/>
                  </a:cubicBezTo>
                  <a:cubicBezTo>
                    <a:pt x="4789856" y="4648850"/>
                    <a:pt x="4716563" y="4721578"/>
                    <a:pt x="4641802" y="4790806"/>
                  </a:cubicBezTo>
                  <a:cubicBezTo>
                    <a:pt x="4567040" y="4860033"/>
                    <a:pt x="4491263" y="4926664"/>
                    <a:pt x="4414695" y="4990358"/>
                  </a:cubicBezTo>
                  <a:cubicBezTo>
                    <a:pt x="4261897" y="5118310"/>
                    <a:pt x="4105711" y="5234969"/>
                    <a:pt x="3953365" y="5349935"/>
                  </a:cubicBezTo>
                  <a:lnTo>
                    <a:pt x="3837271" y="5437683"/>
                  </a:lnTo>
                  <a:cubicBezTo>
                    <a:pt x="3797970" y="5467159"/>
                    <a:pt x="3758331" y="5496860"/>
                    <a:pt x="3718014" y="5525996"/>
                  </a:cubicBezTo>
                  <a:cubicBezTo>
                    <a:pt x="3677810" y="5555246"/>
                    <a:pt x="3637154" y="5584382"/>
                    <a:pt x="3595821" y="5613180"/>
                  </a:cubicBezTo>
                  <a:cubicBezTo>
                    <a:pt x="3554375" y="5641752"/>
                    <a:pt x="3512590" y="5670098"/>
                    <a:pt x="3469788" y="5697880"/>
                  </a:cubicBezTo>
                  <a:cubicBezTo>
                    <a:pt x="3384637" y="5753555"/>
                    <a:pt x="3296776" y="5807537"/>
                    <a:pt x="3205188" y="5856889"/>
                  </a:cubicBezTo>
                  <a:cubicBezTo>
                    <a:pt x="3113712" y="5906466"/>
                    <a:pt x="3019075" y="5952542"/>
                    <a:pt x="2920598" y="5992069"/>
                  </a:cubicBezTo>
                  <a:cubicBezTo>
                    <a:pt x="2724547" y="6072251"/>
                    <a:pt x="2513928" y="6126346"/>
                    <a:pt x="2301276" y="6147577"/>
                  </a:cubicBezTo>
                  <a:cubicBezTo>
                    <a:pt x="2248085" y="6152659"/>
                    <a:pt x="2194893" y="6156498"/>
                    <a:pt x="2141815" y="6157628"/>
                  </a:cubicBezTo>
                  <a:lnTo>
                    <a:pt x="2101950" y="6158531"/>
                  </a:lnTo>
                  <a:cubicBezTo>
                    <a:pt x="2088737" y="6158644"/>
                    <a:pt x="2075411" y="6158306"/>
                    <a:pt x="2062198" y="6158306"/>
                  </a:cubicBezTo>
                  <a:lnTo>
                    <a:pt x="2022558" y="6157853"/>
                  </a:lnTo>
                  <a:lnTo>
                    <a:pt x="1984048" y="6156385"/>
                  </a:lnTo>
                  <a:cubicBezTo>
                    <a:pt x="1881506" y="6153111"/>
                    <a:pt x="1778737" y="6144979"/>
                    <a:pt x="1676420" y="6131879"/>
                  </a:cubicBezTo>
                  <a:cubicBezTo>
                    <a:pt x="1573991" y="6119457"/>
                    <a:pt x="1471787" y="6101613"/>
                    <a:pt x="1370712" y="6077898"/>
                  </a:cubicBezTo>
                  <a:cubicBezTo>
                    <a:pt x="1269751" y="6053955"/>
                    <a:pt x="1169579" y="6025610"/>
                    <a:pt x="1070425" y="5993311"/>
                  </a:cubicBezTo>
                  <a:cubicBezTo>
                    <a:pt x="872454" y="5928149"/>
                    <a:pt x="676742" y="5847064"/>
                    <a:pt x="495598" y="5738987"/>
                  </a:cubicBezTo>
                  <a:cubicBezTo>
                    <a:pt x="314342" y="5631136"/>
                    <a:pt x="152509" y="5494375"/>
                    <a:pt x="11118" y="5343046"/>
                  </a:cubicBezTo>
                  <a:lnTo>
                    <a:pt x="0" y="5330343"/>
                  </a:lnTo>
                  <a:lnTo>
                    <a:pt x="0" y="4710800"/>
                  </a:lnTo>
                  <a:lnTo>
                    <a:pt x="122158" y="4852227"/>
                  </a:lnTo>
                  <a:cubicBezTo>
                    <a:pt x="184751" y="4920058"/>
                    <a:pt x="248841" y="4985558"/>
                    <a:pt x="313438" y="5049308"/>
                  </a:cubicBezTo>
                  <a:cubicBezTo>
                    <a:pt x="378374" y="5112776"/>
                    <a:pt x="444440" y="5174099"/>
                    <a:pt x="512086" y="5232936"/>
                  </a:cubicBezTo>
                  <a:cubicBezTo>
                    <a:pt x="579733" y="5291775"/>
                    <a:pt x="648622" y="5348692"/>
                    <a:pt x="720108" y="5402222"/>
                  </a:cubicBezTo>
                  <a:cubicBezTo>
                    <a:pt x="862516" y="5509508"/>
                    <a:pt x="1016104" y="5605388"/>
                    <a:pt x="1184825" y="5669985"/>
                  </a:cubicBezTo>
                  <a:cubicBezTo>
                    <a:pt x="1268960" y="5702284"/>
                    <a:pt x="1356144" y="5727016"/>
                    <a:pt x="1444796" y="5745650"/>
                  </a:cubicBezTo>
                  <a:cubicBezTo>
                    <a:pt x="1467043" y="5750054"/>
                    <a:pt x="1489065" y="5755137"/>
                    <a:pt x="1511426" y="5758976"/>
                  </a:cubicBezTo>
                  <a:lnTo>
                    <a:pt x="1578621" y="5770157"/>
                  </a:lnTo>
                  <a:cubicBezTo>
                    <a:pt x="1623681" y="5776142"/>
                    <a:pt x="1668741" y="5782466"/>
                    <a:pt x="1714253" y="5786193"/>
                  </a:cubicBezTo>
                  <a:cubicBezTo>
                    <a:pt x="1736952" y="5788339"/>
                    <a:pt x="1759652" y="5790371"/>
                    <a:pt x="1782464" y="5791387"/>
                  </a:cubicBezTo>
                  <a:cubicBezTo>
                    <a:pt x="1805276" y="5792517"/>
                    <a:pt x="1827976" y="5794324"/>
                    <a:pt x="1850901" y="5795001"/>
                  </a:cubicBezTo>
                  <a:lnTo>
                    <a:pt x="1919564" y="5796583"/>
                  </a:lnTo>
                  <a:cubicBezTo>
                    <a:pt x="1942376" y="5797147"/>
                    <a:pt x="1965415" y="5796356"/>
                    <a:pt x="1988340" y="5796244"/>
                  </a:cubicBezTo>
                  <a:lnTo>
                    <a:pt x="2022784" y="5795905"/>
                  </a:lnTo>
                  <a:cubicBezTo>
                    <a:pt x="2033965" y="5795567"/>
                    <a:pt x="2044919" y="5794888"/>
                    <a:pt x="2055986" y="5794437"/>
                  </a:cubicBezTo>
                  <a:cubicBezTo>
                    <a:pt x="2067054" y="5793872"/>
                    <a:pt x="2078121" y="5793533"/>
                    <a:pt x="2089076" y="5792743"/>
                  </a:cubicBezTo>
                  <a:lnTo>
                    <a:pt x="2122052" y="5790032"/>
                  </a:lnTo>
                  <a:cubicBezTo>
                    <a:pt x="2165983" y="5786531"/>
                    <a:pt x="2209575" y="5780659"/>
                    <a:pt x="2252828" y="5773883"/>
                  </a:cubicBezTo>
                  <a:cubicBezTo>
                    <a:pt x="2425953" y="5745198"/>
                    <a:pt x="2592416" y="5689071"/>
                    <a:pt x="2750973" y="5610357"/>
                  </a:cubicBezTo>
                  <a:cubicBezTo>
                    <a:pt x="2910095" y="5532546"/>
                    <a:pt x="3061537" y="5432940"/>
                    <a:pt x="3211173" y="5323621"/>
                  </a:cubicBezTo>
                  <a:cubicBezTo>
                    <a:pt x="3248554" y="5296404"/>
                    <a:pt x="3285709" y="5268059"/>
                    <a:pt x="3322750" y="5239374"/>
                  </a:cubicBezTo>
                  <a:cubicBezTo>
                    <a:pt x="3360018" y="5210802"/>
                    <a:pt x="3397173" y="5181778"/>
                    <a:pt x="3434328" y="5152303"/>
                  </a:cubicBezTo>
                  <a:lnTo>
                    <a:pt x="3660306" y="4971611"/>
                  </a:lnTo>
                  <a:cubicBezTo>
                    <a:pt x="3815362" y="4848627"/>
                    <a:pt x="3971886" y="4734114"/>
                    <a:pt x="4124797" y="4621859"/>
                  </a:cubicBezTo>
                  <a:cubicBezTo>
                    <a:pt x="4277594" y="4509604"/>
                    <a:pt x="4424633" y="4396220"/>
                    <a:pt x="4557554" y="4274027"/>
                  </a:cubicBezTo>
                  <a:cubicBezTo>
                    <a:pt x="4690476" y="4152060"/>
                    <a:pt x="4810523" y="4022074"/>
                    <a:pt x="4903579" y="3875375"/>
                  </a:cubicBezTo>
                  <a:cubicBezTo>
                    <a:pt x="4950107" y="3802082"/>
                    <a:pt x="4989860" y="3724836"/>
                    <a:pt x="5021481" y="3643638"/>
                  </a:cubicBezTo>
                  <a:cubicBezTo>
                    <a:pt x="5053328" y="3562552"/>
                    <a:pt x="5076253" y="3477627"/>
                    <a:pt x="5093306" y="3390443"/>
                  </a:cubicBezTo>
                  <a:cubicBezTo>
                    <a:pt x="5101776" y="3346851"/>
                    <a:pt x="5108552" y="3302468"/>
                    <a:pt x="5113182" y="3257634"/>
                  </a:cubicBezTo>
                  <a:cubicBezTo>
                    <a:pt x="5114537" y="3246454"/>
                    <a:pt x="5115441" y="3235161"/>
                    <a:pt x="5116457" y="3223980"/>
                  </a:cubicBezTo>
                  <a:cubicBezTo>
                    <a:pt x="5117360" y="3212687"/>
                    <a:pt x="5118490" y="3201620"/>
                    <a:pt x="5118941" y="3189649"/>
                  </a:cubicBezTo>
                  <a:lnTo>
                    <a:pt x="5122555" y="3118727"/>
                  </a:lnTo>
                  <a:cubicBezTo>
                    <a:pt x="5125830" y="3024090"/>
                    <a:pt x="5123798" y="2929340"/>
                    <a:pt x="5116344" y="2835154"/>
                  </a:cubicBezTo>
                  <a:cubicBezTo>
                    <a:pt x="5109116" y="2740855"/>
                    <a:pt x="5095226" y="2647347"/>
                    <a:pt x="5076479" y="2555081"/>
                  </a:cubicBezTo>
                  <a:cubicBezTo>
                    <a:pt x="5057506" y="2462815"/>
                    <a:pt x="5033791" y="2371792"/>
                    <a:pt x="5008832" y="2281785"/>
                  </a:cubicBezTo>
                  <a:cubicBezTo>
                    <a:pt x="4959029" y="2101657"/>
                    <a:pt x="4904031" y="1923901"/>
                    <a:pt x="4834126" y="1751566"/>
                  </a:cubicBezTo>
                  <a:cubicBezTo>
                    <a:pt x="4799117" y="1665512"/>
                    <a:pt x="4760042" y="1581038"/>
                    <a:pt x="4715095" y="1499840"/>
                  </a:cubicBezTo>
                  <a:cubicBezTo>
                    <a:pt x="4704141" y="1479399"/>
                    <a:pt x="4692057" y="1459523"/>
                    <a:pt x="4680425" y="1439534"/>
                  </a:cubicBezTo>
                  <a:cubicBezTo>
                    <a:pt x="4668454" y="1419658"/>
                    <a:pt x="4656031" y="1400121"/>
                    <a:pt x="4643947" y="1380357"/>
                  </a:cubicBezTo>
                  <a:lnTo>
                    <a:pt x="4605325" y="1322536"/>
                  </a:lnTo>
                  <a:lnTo>
                    <a:pt x="4565008" y="1265957"/>
                  </a:lnTo>
                  <a:cubicBezTo>
                    <a:pt x="4454673" y="1117225"/>
                    <a:pt x="4325139" y="984190"/>
                    <a:pt x="4183296" y="867644"/>
                  </a:cubicBezTo>
                  <a:cubicBezTo>
                    <a:pt x="4041792" y="750759"/>
                    <a:pt x="3888090" y="649119"/>
                    <a:pt x="3723774" y="567469"/>
                  </a:cubicBezTo>
                  <a:cubicBezTo>
                    <a:pt x="3559570" y="485593"/>
                    <a:pt x="3385767" y="422803"/>
                    <a:pt x="3206656" y="378985"/>
                  </a:cubicBezTo>
                  <a:cubicBezTo>
                    <a:pt x="3027545" y="335054"/>
                    <a:pt x="2843465" y="309757"/>
                    <a:pt x="2657917" y="300836"/>
                  </a:cubicBezTo>
                  <a:cubicBezTo>
                    <a:pt x="2472030" y="291462"/>
                    <a:pt x="2286369" y="297674"/>
                    <a:pt x="2101837" y="320712"/>
                  </a:cubicBezTo>
                  <a:cubicBezTo>
                    <a:pt x="1917418" y="343863"/>
                    <a:pt x="1734694" y="382599"/>
                    <a:pt x="1556034" y="435451"/>
                  </a:cubicBezTo>
                  <a:cubicBezTo>
                    <a:pt x="1377262" y="488078"/>
                    <a:pt x="1202894" y="556176"/>
                    <a:pt x="1033947" y="635116"/>
                  </a:cubicBezTo>
                  <a:cubicBezTo>
                    <a:pt x="695037" y="791301"/>
                    <a:pt x="378600" y="998420"/>
                    <a:pt x="101012" y="1248565"/>
                  </a:cubicBezTo>
                  <a:lnTo>
                    <a:pt x="0" y="1348112"/>
                  </a:lnTo>
                  <a:lnTo>
                    <a:pt x="0" y="968874"/>
                  </a:lnTo>
                  <a:lnTo>
                    <a:pt x="138873" y="845566"/>
                  </a:lnTo>
                  <a:cubicBezTo>
                    <a:pt x="217050" y="781674"/>
                    <a:pt x="297797" y="720945"/>
                    <a:pt x="380746" y="663462"/>
                  </a:cubicBezTo>
                  <a:cubicBezTo>
                    <a:pt x="546869" y="548609"/>
                    <a:pt x="721689" y="446293"/>
                    <a:pt x="904188" y="359222"/>
                  </a:cubicBezTo>
                  <a:cubicBezTo>
                    <a:pt x="1269637" y="186322"/>
                    <a:pt x="1663094" y="72034"/>
                    <a:pt x="2066151" y="23699"/>
                  </a:cubicBezTo>
                  <a:cubicBezTo>
                    <a:pt x="2166887" y="11785"/>
                    <a:pt x="2268356" y="4388"/>
                    <a:pt x="2369925" y="14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C2FC79-B4AC-4A12-B637-0890FE6F2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4169527 h 6074639"/>
                <a:gd name="connsiteX7" fmla="*/ 45364 w 5364004"/>
                <a:gd name="connsiteY7" fmla="*/ 4232131 h 6074639"/>
                <a:gd name="connsiteX8" fmla="*/ 149459 w 5364004"/>
                <a:gd name="connsiteY8" fmla="*/ 4381216 h 6074639"/>
                <a:gd name="connsiteX9" fmla="*/ 2075975 w 5364004"/>
                <a:gd name="connsiteY9" fmla="*/ 5509977 h 6074639"/>
                <a:gd name="connsiteX10" fmla="*/ 3538451 w 5364004"/>
                <a:gd name="connsiteY10" fmla="*/ 4815555 h 6074639"/>
                <a:gd name="connsiteX11" fmla="*/ 3716432 w 5364004"/>
                <a:gd name="connsiteY11" fmla="*/ 4677664 h 6074639"/>
                <a:gd name="connsiteX12" fmla="*/ 4525932 w 5364004"/>
                <a:gd name="connsiteY12" fmla="*/ 3956816 h 6074639"/>
                <a:gd name="connsiteX13" fmla="*/ 4799342 w 5364004"/>
                <a:gd name="connsiteY13" fmla="*/ 3182664 h 6074639"/>
                <a:gd name="connsiteX14" fmla="*/ 4185667 w 5364004"/>
                <a:gd name="connsiteY14" fmla="*/ 1295110 h 6074639"/>
                <a:gd name="connsiteX15" fmla="*/ 3495197 w 5364004"/>
                <a:gd name="connsiteY15" fmla="*/ 762181 h 6074639"/>
                <a:gd name="connsiteX16" fmla="*/ 2548484 w 5364004"/>
                <a:gd name="connsiteY16" fmla="*/ 564663 h 6074639"/>
                <a:gd name="connsiteX17" fmla="*/ 1443440 w 5364004"/>
                <a:gd name="connsiteY17" fmla="*/ 777089 h 6074639"/>
                <a:gd name="connsiteX18" fmla="*/ 461830 w 5364004"/>
                <a:gd name="connsiteY18" fmla="*/ 1360949 h 6074639"/>
                <a:gd name="connsiteX19" fmla="*/ 73272 w 5364004"/>
                <a:gd name="connsiteY19" fmla="*/ 1759206 h 6074639"/>
                <a:gd name="connsiteX20" fmla="*/ 0 w 5364004"/>
                <a:gd name="connsiteY20" fmla="*/ 1859770 h 6074639"/>
                <a:gd name="connsiteX21" fmla="*/ 0 w 5364004"/>
                <a:gd name="connsiteY21" fmla="*/ 1020639 h 6074639"/>
                <a:gd name="connsiteX22" fmla="*/ 94433 w 5364004"/>
                <a:gd name="connsiteY22" fmla="*/ 932159 h 6074639"/>
                <a:gd name="connsiteX23" fmla="*/ 2548484 w 5364004"/>
                <a:gd name="connsiteY23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4169527"/>
                  </a:lnTo>
                  <a:lnTo>
                    <a:pt x="45364" y="4232131"/>
                  </a:lnTo>
                  <a:cubicBezTo>
                    <a:pt x="79610" y="4280001"/>
                    <a:pt x="114337" y="4329437"/>
                    <a:pt x="149459" y="4381216"/>
                  </a:cubicBezTo>
                  <a:cubicBezTo>
                    <a:pt x="686227" y="5172421"/>
                    <a:pt x="1262409" y="5509977"/>
                    <a:pt x="2075975" y="5509977"/>
                  </a:cubicBezTo>
                  <a:cubicBezTo>
                    <a:pt x="2609920" y="5509977"/>
                    <a:pt x="3001682" y="5234986"/>
                    <a:pt x="3538451" y="4815555"/>
                  </a:cubicBezTo>
                  <a:cubicBezTo>
                    <a:pt x="3598418" y="4768688"/>
                    <a:pt x="3658385" y="4722385"/>
                    <a:pt x="3716432" y="4677664"/>
                  </a:cubicBezTo>
                  <a:cubicBezTo>
                    <a:pt x="4031062" y="4434972"/>
                    <a:pt x="4328187" y="4205719"/>
                    <a:pt x="4525932" y="3956816"/>
                  </a:cubicBezTo>
                  <a:cubicBezTo>
                    <a:pt x="4714982" y="3718867"/>
                    <a:pt x="4799342" y="3480128"/>
                    <a:pt x="4799342" y="3182664"/>
                  </a:cubicBezTo>
                  <a:cubicBezTo>
                    <a:pt x="4799342" y="2437196"/>
                    <a:pt x="4581382" y="1766829"/>
                    <a:pt x="4185667" y="1295110"/>
                  </a:cubicBezTo>
                  <a:cubicBezTo>
                    <a:pt x="3991988" y="1064389"/>
                    <a:pt x="3759685" y="885052"/>
                    <a:pt x="3495197" y="762181"/>
                  </a:cubicBezTo>
                  <a:cubicBezTo>
                    <a:pt x="3212979" y="631180"/>
                    <a:pt x="2894509" y="564663"/>
                    <a:pt x="2548484" y="564663"/>
                  </a:cubicBezTo>
                  <a:cubicBezTo>
                    <a:pt x="2181567" y="564663"/>
                    <a:pt x="1809680" y="636036"/>
                    <a:pt x="1443440" y="777089"/>
                  </a:cubicBezTo>
                  <a:cubicBezTo>
                    <a:pt x="1086912" y="914189"/>
                    <a:pt x="747550" y="1116112"/>
                    <a:pt x="461830" y="1360949"/>
                  </a:cubicBezTo>
                  <a:cubicBezTo>
                    <a:pt x="316486" y="1485458"/>
                    <a:pt x="186699" y="1618549"/>
                    <a:pt x="73272" y="1759206"/>
                  </a:cubicBezTo>
                  <a:lnTo>
                    <a:pt x="0" y="1859770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9BFB0BB-FC0A-4853-98D3-409497366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73734"/>
              <a:ext cx="5364004" cy="6074639"/>
            </a:xfrm>
            <a:custGeom>
              <a:avLst/>
              <a:gdLst>
                <a:gd name="connsiteX0" fmla="*/ 2548484 w 5364004"/>
                <a:gd name="connsiteY0" fmla="*/ 0 h 6074639"/>
                <a:gd name="connsiteX1" fmla="*/ 5364004 w 5364004"/>
                <a:gd name="connsiteY1" fmla="*/ 3182664 h 6074639"/>
                <a:gd name="connsiteX2" fmla="*/ 3886170 w 5364004"/>
                <a:gd name="connsiteY2" fmla="*/ 5260508 h 6074639"/>
                <a:gd name="connsiteX3" fmla="*/ 2075975 w 5364004"/>
                <a:gd name="connsiteY3" fmla="*/ 6074639 h 6074639"/>
                <a:gd name="connsiteX4" fmla="*/ 21919 w 5364004"/>
                <a:gd name="connsiteY4" fmla="*/ 5139637 h 6074639"/>
                <a:gd name="connsiteX5" fmla="*/ 0 w 5364004"/>
                <a:gd name="connsiteY5" fmla="*/ 5113592 h 6074639"/>
                <a:gd name="connsiteX6" fmla="*/ 0 w 5364004"/>
                <a:gd name="connsiteY6" fmla="*/ 3976968 h 6074639"/>
                <a:gd name="connsiteX7" fmla="*/ 35397 w 5364004"/>
                <a:gd name="connsiteY7" fmla="*/ 4025931 h 6074639"/>
                <a:gd name="connsiteX8" fmla="*/ 242967 w 5364004"/>
                <a:gd name="connsiteY8" fmla="*/ 4317861 h 6074639"/>
                <a:gd name="connsiteX9" fmla="*/ 1034850 w 5364004"/>
                <a:gd name="connsiteY9" fmla="*/ 5126232 h 6074639"/>
                <a:gd name="connsiteX10" fmla="*/ 2075975 w 5364004"/>
                <a:gd name="connsiteY10" fmla="*/ 5397044 h 6074639"/>
                <a:gd name="connsiteX11" fmla="*/ 2745664 w 5364004"/>
                <a:gd name="connsiteY11" fmla="*/ 5224596 h 6074639"/>
                <a:gd name="connsiteX12" fmla="*/ 3468884 w 5364004"/>
                <a:gd name="connsiteY12" fmla="*/ 4726677 h 6074639"/>
                <a:gd name="connsiteX13" fmla="*/ 3647430 w 5364004"/>
                <a:gd name="connsiteY13" fmla="*/ 4588334 h 6074639"/>
                <a:gd name="connsiteX14" fmla="*/ 4437506 w 5364004"/>
                <a:gd name="connsiteY14" fmla="*/ 3886572 h 6074639"/>
                <a:gd name="connsiteX15" fmla="*/ 4686409 w 5364004"/>
                <a:gd name="connsiteY15" fmla="*/ 3182664 h 6074639"/>
                <a:gd name="connsiteX16" fmla="*/ 4099047 w 5364004"/>
                <a:gd name="connsiteY16" fmla="*/ 1367726 h 6074639"/>
                <a:gd name="connsiteX17" fmla="*/ 3447540 w 5364004"/>
                <a:gd name="connsiteY17" fmla="*/ 864611 h 6074639"/>
                <a:gd name="connsiteX18" fmla="*/ 2548484 w 5364004"/>
                <a:gd name="connsiteY18" fmla="*/ 677595 h 6074639"/>
                <a:gd name="connsiteX19" fmla="*/ 1483982 w 5364004"/>
                <a:gd name="connsiteY19" fmla="*/ 882455 h 6074639"/>
                <a:gd name="connsiteX20" fmla="*/ 535349 w 5364004"/>
                <a:gd name="connsiteY20" fmla="*/ 1446665 h 6074639"/>
                <a:gd name="connsiteX21" fmla="*/ 10097 w 5364004"/>
                <a:gd name="connsiteY21" fmla="*/ 2038206 h 6074639"/>
                <a:gd name="connsiteX22" fmla="*/ 0 w 5364004"/>
                <a:gd name="connsiteY22" fmla="*/ 2055433 h 6074639"/>
                <a:gd name="connsiteX23" fmla="*/ 0 w 5364004"/>
                <a:gd name="connsiteY23" fmla="*/ 1020639 h 6074639"/>
                <a:gd name="connsiteX24" fmla="*/ 94433 w 5364004"/>
                <a:gd name="connsiteY24" fmla="*/ 932159 h 6074639"/>
                <a:gd name="connsiteX25" fmla="*/ 2548484 w 5364004"/>
                <a:gd name="connsiteY25" fmla="*/ 0 h 60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4004" h="6074639">
                  <a:moveTo>
                    <a:pt x="2548484" y="0"/>
                  </a:moveTo>
                  <a:cubicBezTo>
                    <a:pt x="4313619" y="0"/>
                    <a:pt x="5364004" y="1424869"/>
                    <a:pt x="5364004" y="3182664"/>
                  </a:cubicBezTo>
                  <a:cubicBezTo>
                    <a:pt x="5364004" y="4199734"/>
                    <a:pt x="4631750" y="4677890"/>
                    <a:pt x="3886170" y="5260508"/>
                  </a:cubicBezTo>
                  <a:cubicBezTo>
                    <a:pt x="3343077" y="5684909"/>
                    <a:pt x="2819861" y="6074639"/>
                    <a:pt x="2075975" y="6074639"/>
                  </a:cubicBezTo>
                  <a:cubicBezTo>
                    <a:pt x="1179686" y="6074639"/>
                    <a:pt x="538816" y="5724911"/>
                    <a:pt x="21919" y="5139637"/>
                  </a:cubicBezTo>
                  <a:lnTo>
                    <a:pt x="0" y="5113592"/>
                  </a:lnTo>
                  <a:lnTo>
                    <a:pt x="0" y="3976968"/>
                  </a:lnTo>
                  <a:lnTo>
                    <a:pt x="35397" y="4025931"/>
                  </a:lnTo>
                  <a:cubicBezTo>
                    <a:pt x="102366" y="4117745"/>
                    <a:pt x="171594" y="4212721"/>
                    <a:pt x="242967" y="4317861"/>
                  </a:cubicBezTo>
                  <a:cubicBezTo>
                    <a:pt x="495371" y="4689861"/>
                    <a:pt x="754326" y="4954349"/>
                    <a:pt x="1034850" y="5126232"/>
                  </a:cubicBezTo>
                  <a:cubicBezTo>
                    <a:pt x="1332201" y="5308505"/>
                    <a:pt x="1672806" y="5397044"/>
                    <a:pt x="2075975" y="5397044"/>
                  </a:cubicBezTo>
                  <a:cubicBezTo>
                    <a:pt x="2304776" y="5397044"/>
                    <a:pt x="2517541" y="5342272"/>
                    <a:pt x="2745664" y="5224596"/>
                  </a:cubicBezTo>
                  <a:cubicBezTo>
                    <a:pt x="2979886" y="5103758"/>
                    <a:pt x="3211737" y="4927584"/>
                    <a:pt x="3468884" y="4726677"/>
                  </a:cubicBezTo>
                  <a:cubicBezTo>
                    <a:pt x="3529190" y="4679584"/>
                    <a:pt x="3589270" y="4633169"/>
                    <a:pt x="3647430" y="4588334"/>
                  </a:cubicBezTo>
                  <a:cubicBezTo>
                    <a:pt x="3956414" y="4349934"/>
                    <a:pt x="4248231" y="4124747"/>
                    <a:pt x="4437506" y="3886572"/>
                  </a:cubicBezTo>
                  <a:cubicBezTo>
                    <a:pt x="4611987" y="3667031"/>
                    <a:pt x="4686409" y="3456525"/>
                    <a:pt x="4686409" y="3182664"/>
                  </a:cubicBezTo>
                  <a:cubicBezTo>
                    <a:pt x="4686409" y="2463735"/>
                    <a:pt x="4477823" y="1819117"/>
                    <a:pt x="4099047" y="1367726"/>
                  </a:cubicBezTo>
                  <a:cubicBezTo>
                    <a:pt x="3916097" y="1149766"/>
                    <a:pt x="3697008" y="980480"/>
                    <a:pt x="3447540" y="864611"/>
                  </a:cubicBezTo>
                  <a:cubicBezTo>
                    <a:pt x="3180454" y="740498"/>
                    <a:pt x="2877908" y="677595"/>
                    <a:pt x="2548484" y="677595"/>
                  </a:cubicBezTo>
                  <a:cubicBezTo>
                    <a:pt x="2200426" y="677595"/>
                    <a:pt x="1832266" y="748404"/>
                    <a:pt x="1483982" y="882455"/>
                  </a:cubicBezTo>
                  <a:cubicBezTo>
                    <a:pt x="1139425" y="1015037"/>
                    <a:pt x="811356" y="1210185"/>
                    <a:pt x="535349" y="1446665"/>
                  </a:cubicBezTo>
                  <a:cubicBezTo>
                    <a:pt x="328598" y="1623772"/>
                    <a:pt x="150116" y="1825208"/>
                    <a:pt x="10097" y="2038206"/>
                  </a:cubicBezTo>
                  <a:lnTo>
                    <a:pt x="0" y="2055433"/>
                  </a:lnTo>
                  <a:lnTo>
                    <a:pt x="0" y="1020639"/>
                  </a:lnTo>
                  <a:lnTo>
                    <a:pt x="94433" y="932159"/>
                  </a:lnTo>
                  <a:cubicBezTo>
                    <a:pt x="766607" y="356217"/>
                    <a:pt x="1660722" y="0"/>
                    <a:pt x="2548484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3633C68-69D3-464E-9D2F-99E017CF3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69891"/>
              <a:ext cx="5409177" cy="6482325"/>
            </a:xfrm>
            <a:custGeom>
              <a:avLst/>
              <a:gdLst>
                <a:gd name="connsiteX0" fmla="*/ 2168015 w 5409177"/>
                <a:gd name="connsiteY0" fmla="*/ 0 h 6482325"/>
                <a:gd name="connsiteX1" fmla="*/ 5409177 w 5409177"/>
                <a:gd name="connsiteY1" fmla="*/ 3241163 h 6482325"/>
                <a:gd name="connsiteX2" fmla="*/ 2168015 w 5409177"/>
                <a:gd name="connsiteY2" fmla="*/ 6482325 h 6482325"/>
                <a:gd name="connsiteX3" fmla="*/ 106314 w 5409177"/>
                <a:gd name="connsiteY3" fmla="*/ 5742217 h 6482325"/>
                <a:gd name="connsiteX4" fmla="*/ 0 w 5409177"/>
                <a:gd name="connsiteY4" fmla="*/ 5645593 h 6482325"/>
                <a:gd name="connsiteX5" fmla="*/ 0 w 5409177"/>
                <a:gd name="connsiteY5" fmla="*/ 5278200 h 6482325"/>
                <a:gd name="connsiteX6" fmla="*/ 61824 w 5409177"/>
                <a:gd name="connsiteY6" fmla="*/ 5347778 h 6482325"/>
                <a:gd name="connsiteX7" fmla="*/ 163802 w 5409177"/>
                <a:gd name="connsiteY7" fmla="*/ 5453397 h 6482325"/>
                <a:gd name="connsiteX8" fmla="*/ 617000 w 5409177"/>
                <a:gd name="connsiteY8" fmla="*/ 5817379 h 6482325"/>
                <a:gd name="connsiteX9" fmla="*/ 866580 w 5409177"/>
                <a:gd name="connsiteY9" fmla="*/ 5953688 h 6482325"/>
                <a:gd name="connsiteX10" fmla="*/ 866806 w 5409177"/>
                <a:gd name="connsiteY10" fmla="*/ 5953801 h 6482325"/>
                <a:gd name="connsiteX11" fmla="*/ 867032 w 5409177"/>
                <a:gd name="connsiteY11" fmla="*/ 5953914 h 6482325"/>
                <a:gd name="connsiteX12" fmla="*/ 1130504 w 5409177"/>
                <a:gd name="connsiteY12" fmla="*/ 6056909 h 6482325"/>
                <a:gd name="connsiteX13" fmla="*/ 1405607 w 5409177"/>
                <a:gd name="connsiteY13" fmla="*/ 6128169 h 6482325"/>
                <a:gd name="connsiteX14" fmla="*/ 1545192 w 5409177"/>
                <a:gd name="connsiteY14" fmla="*/ 6151659 h 6482325"/>
                <a:gd name="connsiteX15" fmla="*/ 1685341 w 5409177"/>
                <a:gd name="connsiteY15" fmla="*/ 6167582 h 6482325"/>
                <a:gd name="connsiteX16" fmla="*/ 1975465 w 5409177"/>
                <a:gd name="connsiteY16" fmla="*/ 6180231 h 6482325"/>
                <a:gd name="connsiteX17" fmla="*/ 1990033 w 5409177"/>
                <a:gd name="connsiteY17" fmla="*/ 6180231 h 6482325"/>
                <a:gd name="connsiteX18" fmla="*/ 2009232 w 5409177"/>
                <a:gd name="connsiteY18" fmla="*/ 6180344 h 6482325"/>
                <a:gd name="connsiteX19" fmla="*/ 2046612 w 5409177"/>
                <a:gd name="connsiteY19" fmla="*/ 6179779 h 6482325"/>
                <a:gd name="connsiteX20" fmla="*/ 2046951 w 5409177"/>
                <a:gd name="connsiteY20" fmla="*/ 6179779 h 6482325"/>
                <a:gd name="connsiteX21" fmla="*/ 2047290 w 5409177"/>
                <a:gd name="connsiteY21" fmla="*/ 6179779 h 6482325"/>
                <a:gd name="connsiteX22" fmla="*/ 2082412 w 5409177"/>
                <a:gd name="connsiteY22" fmla="*/ 6178876 h 6482325"/>
                <a:gd name="connsiteX23" fmla="*/ 2117760 w 5409177"/>
                <a:gd name="connsiteY23" fmla="*/ 6177068 h 6482325"/>
                <a:gd name="connsiteX24" fmla="*/ 2256215 w 5409177"/>
                <a:gd name="connsiteY24" fmla="*/ 6164985 h 6482325"/>
                <a:gd name="connsiteX25" fmla="*/ 2791515 w 5409177"/>
                <a:gd name="connsiteY25" fmla="*/ 6020319 h 6482325"/>
                <a:gd name="connsiteX26" fmla="*/ 3045726 w 5409177"/>
                <a:gd name="connsiteY26" fmla="*/ 5894286 h 6482325"/>
                <a:gd name="connsiteX27" fmla="*/ 3292371 w 5409177"/>
                <a:gd name="connsiteY27" fmla="*/ 5740246 h 6482325"/>
                <a:gd name="connsiteX28" fmla="*/ 3533482 w 5409177"/>
                <a:gd name="connsiteY28" fmla="*/ 5565088 h 6482325"/>
                <a:gd name="connsiteX29" fmla="*/ 3652512 w 5409177"/>
                <a:gd name="connsiteY29" fmla="*/ 5472257 h 6482325"/>
                <a:gd name="connsiteX30" fmla="*/ 3773915 w 5409177"/>
                <a:gd name="connsiteY30" fmla="*/ 5375135 h 6482325"/>
                <a:gd name="connsiteX31" fmla="*/ 3978549 w 5409177"/>
                <a:gd name="connsiteY31" fmla="*/ 5214884 h 6482325"/>
                <a:gd name="connsiteX32" fmla="*/ 4260428 w 5409177"/>
                <a:gd name="connsiteY32" fmla="*/ 4992633 h 6482325"/>
                <a:gd name="connsiteX33" fmla="*/ 4698154 w 5409177"/>
                <a:gd name="connsiteY33" fmla="*/ 4594207 h 6482325"/>
                <a:gd name="connsiteX34" fmla="*/ 4879185 w 5409177"/>
                <a:gd name="connsiteY34" fmla="*/ 4374440 h 6482325"/>
                <a:gd name="connsiteX35" fmla="*/ 5022383 w 5409177"/>
                <a:gd name="connsiteY35" fmla="*/ 4135136 h 6482325"/>
                <a:gd name="connsiteX36" fmla="*/ 5172019 w 5409177"/>
                <a:gd name="connsiteY36" fmla="*/ 3599271 h 6482325"/>
                <a:gd name="connsiteX37" fmla="*/ 5180489 w 5409177"/>
                <a:gd name="connsiteY37" fmla="*/ 3456412 h 6482325"/>
                <a:gd name="connsiteX38" fmla="*/ 5180602 w 5409177"/>
                <a:gd name="connsiteY38" fmla="*/ 3450878 h 6482325"/>
                <a:gd name="connsiteX39" fmla="*/ 5180940 w 5409177"/>
                <a:gd name="connsiteY39" fmla="*/ 3382667 h 6482325"/>
                <a:gd name="connsiteX40" fmla="*/ 5180828 w 5409177"/>
                <a:gd name="connsiteY40" fmla="*/ 3361097 h 6482325"/>
                <a:gd name="connsiteX41" fmla="*/ 5180150 w 5409177"/>
                <a:gd name="connsiteY41" fmla="*/ 3307002 h 6482325"/>
                <a:gd name="connsiteX42" fmla="*/ 5165243 w 5409177"/>
                <a:gd name="connsiteY42" fmla="*/ 3005698 h 6482325"/>
                <a:gd name="connsiteX43" fmla="*/ 5074445 w 5409177"/>
                <a:gd name="connsiteY43" fmla="*/ 2409076 h 6482325"/>
                <a:gd name="connsiteX44" fmla="*/ 4891947 w 5409177"/>
                <a:gd name="connsiteY44" fmla="*/ 1834362 h 6482325"/>
                <a:gd name="connsiteX45" fmla="*/ 4831076 w 5409177"/>
                <a:gd name="connsiteY45" fmla="*/ 1696585 h 6482325"/>
                <a:gd name="connsiteX46" fmla="*/ 4763316 w 5409177"/>
                <a:gd name="connsiteY46" fmla="*/ 1561743 h 6482325"/>
                <a:gd name="connsiteX47" fmla="*/ 4608147 w 5409177"/>
                <a:gd name="connsiteY47" fmla="*/ 1303693 h 6482325"/>
                <a:gd name="connsiteX48" fmla="*/ 4221015 w 5409177"/>
                <a:gd name="connsiteY48" fmla="*/ 848123 h 6482325"/>
                <a:gd name="connsiteX49" fmla="*/ 3990632 w 5409177"/>
                <a:gd name="connsiteY49" fmla="*/ 659413 h 6482325"/>
                <a:gd name="connsiteX50" fmla="*/ 3738680 w 5409177"/>
                <a:gd name="connsiteY50" fmla="*/ 502098 h 6482325"/>
                <a:gd name="connsiteX51" fmla="*/ 3189150 w 5409177"/>
                <a:gd name="connsiteY51" fmla="*/ 289220 h 6482325"/>
                <a:gd name="connsiteX52" fmla="*/ 2901398 w 5409177"/>
                <a:gd name="connsiteY52" fmla="*/ 232867 h 6482325"/>
                <a:gd name="connsiteX53" fmla="*/ 2611162 w 5409177"/>
                <a:gd name="connsiteY53" fmla="*/ 207570 h 6482325"/>
                <a:gd name="connsiteX54" fmla="*/ 2484451 w 5409177"/>
                <a:gd name="connsiteY54" fmla="*/ 204860 h 6482325"/>
                <a:gd name="connsiteX55" fmla="*/ 2027414 w 5409177"/>
                <a:gd name="connsiteY55" fmla="*/ 238852 h 6482325"/>
                <a:gd name="connsiteX56" fmla="*/ 1740452 w 5409177"/>
                <a:gd name="connsiteY56" fmla="*/ 294867 h 6482325"/>
                <a:gd name="connsiteX57" fmla="*/ 1458686 w 5409177"/>
                <a:gd name="connsiteY57" fmla="*/ 375049 h 6482325"/>
                <a:gd name="connsiteX58" fmla="*/ 1183695 w 5409177"/>
                <a:gd name="connsiteY58" fmla="*/ 477366 h 6482325"/>
                <a:gd name="connsiteX59" fmla="*/ 916723 w 5409177"/>
                <a:gd name="connsiteY59" fmla="*/ 601140 h 6482325"/>
                <a:gd name="connsiteX60" fmla="*/ 410333 w 5409177"/>
                <a:gd name="connsiteY60" fmla="*/ 905154 h 6482325"/>
                <a:gd name="connsiteX61" fmla="*/ 290625 w 5409177"/>
                <a:gd name="connsiteY61" fmla="*/ 992677 h 6482325"/>
                <a:gd name="connsiteX62" fmla="*/ 290399 w 5409177"/>
                <a:gd name="connsiteY62" fmla="*/ 992902 h 6482325"/>
                <a:gd name="connsiteX63" fmla="*/ 290173 w 5409177"/>
                <a:gd name="connsiteY63" fmla="*/ 993128 h 6482325"/>
                <a:gd name="connsiteX64" fmla="*/ 241047 w 5409177"/>
                <a:gd name="connsiteY64" fmla="*/ 1030735 h 6482325"/>
                <a:gd name="connsiteX65" fmla="*/ 231109 w 5409177"/>
                <a:gd name="connsiteY65" fmla="*/ 1038527 h 6482325"/>
                <a:gd name="connsiteX66" fmla="*/ 173514 w 5409177"/>
                <a:gd name="connsiteY66" fmla="*/ 1084491 h 6482325"/>
                <a:gd name="connsiteX67" fmla="*/ 55330 w 5409177"/>
                <a:gd name="connsiteY67" fmla="*/ 1184549 h 6482325"/>
                <a:gd name="connsiteX68" fmla="*/ 0 w 5409177"/>
                <a:gd name="connsiteY68" fmla="*/ 1235015 h 6482325"/>
                <a:gd name="connsiteX69" fmla="*/ 0 w 5409177"/>
                <a:gd name="connsiteY69" fmla="*/ 836733 h 6482325"/>
                <a:gd name="connsiteX70" fmla="*/ 106314 w 5409177"/>
                <a:gd name="connsiteY70" fmla="*/ 740109 h 6482325"/>
                <a:gd name="connsiteX71" fmla="*/ 2168015 w 5409177"/>
                <a:gd name="connsiteY71" fmla="*/ 0 h 648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409177" h="6482325">
                  <a:moveTo>
                    <a:pt x="2168015" y="0"/>
                  </a:moveTo>
                  <a:cubicBezTo>
                    <a:pt x="3958108" y="0"/>
                    <a:pt x="5409177" y="1451070"/>
                    <a:pt x="5409177" y="3241163"/>
                  </a:cubicBezTo>
                  <a:cubicBezTo>
                    <a:pt x="5409177" y="5031256"/>
                    <a:pt x="3958108" y="6482325"/>
                    <a:pt x="2168015" y="6482325"/>
                  </a:cubicBezTo>
                  <a:cubicBezTo>
                    <a:pt x="1384849" y="6482325"/>
                    <a:pt x="666575" y="6204582"/>
                    <a:pt x="106314" y="5742217"/>
                  </a:cubicBezTo>
                  <a:lnTo>
                    <a:pt x="0" y="5645593"/>
                  </a:lnTo>
                  <a:lnTo>
                    <a:pt x="0" y="5278200"/>
                  </a:lnTo>
                  <a:lnTo>
                    <a:pt x="61824" y="5347778"/>
                  </a:lnTo>
                  <a:cubicBezTo>
                    <a:pt x="95675" y="5384339"/>
                    <a:pt x="129753" y="5419631"/>
                    <a:pt x="163802" y="5453397"/>
                  </a:cubicBezTo>
                  <a:cubicBezTo>
                    <a:pt x="308807" y="5596483"/>
                    <a:pt x="461379" y="5719015"/>
                    <a:pt x="617000" y="5817379"/>
                  </a:cubicBezTo>
                  <a:cubicBezTo>
                    <a:pt x="705087" y="5872603"/>
                    <a:pt x="786624" y="5917211"/>
                    <a:pt x="866580" y="5953688"/>
                  </a:cubicBezTo>
                  <a:lnTo>
                    <a:pt x="866806" y="5953801"/>
                  </a:lnTo>
                  <a:lnTo>
                    <a:pt x="867032" y="5953914"/>
                  </a:lnTo>
                  <a:cubicBezTo>
                    <a:pt x="948344" y="5992198"/>
                    <a:pt x="1036996" y="6026868"/>
                    <a:pt x="1130504" y="6056909"/>
                  </a:cubicBezTo>
                  <a:cubicBezTo>
                    <a:pt x="1216558" y="6084577"/>
                    <a:pt x="1309163" y="6108631"/>
                    <a:pt x="1405607" y="6128169"/>
                  </a:cubicBezTo>
                  <a:cubicBezTo>
                    <a:pt x="1449990" y="6136977"/>
                    <a:pt x="1497083" y="6144883"/>
                    <a:pt x="1545192" y="6151659"/>
                  </a:cubicBezTo>
                  <a:cubicBezTo>
                    <a:pt x="1590365" y="6157983"/>
                    <a:pt x="1637571" y="6163291"/>
                    <a:pt x="1685341" y="6167582"/>
                  </a:cubicBezTo>
                  <a:cubicBezTo>
                    <a:pt x="1776704" y="6175939"/>
                    <a:pt x="1871567" y="6180005"/>
                    <a:pt x="1975465" y="6180231"/>
                  </a:cubicBezTo>
                  <a:lnTo>
                    <a:pt x="1990033" y="6180231"/>
                  </a:lnTo>
                  <a:cubicBezTo>
                    <a:pt x="1996470" y="6180344"/>
                    <a:pt x="2002794" y="6180344"/>
                    <a:pt x="2009232" y="6180344"/>
                  </a:cubicBezTo>
                  <a:cubicBezTo>
                    <a:pt x="2024703" y="6180344"/>
                    <a:pt x="2036222" y="6180231"/>
                    <a:pt x="2046612" y="6179779"/>
                  </a:cubicBezTo>
                  <a:lnTo>
                    <a:pt x="2046951" y="6179779"/>
                  </a:lnTo>
                  <a:lnTo>
                    <a:pt x="2047290" y="6179779"/>
                  </a:lnTo>
                  <a:lnTo>
                    <a:pt x="2082412" y="6178876"/>
                  </a:lnTo>
                  <a:lnTo>
                    <a:pt x="2117760" y="6177068"/>
                  </a:lnTo>
                  <a:cubicBezTo>
                    <a:pt x="2157963" y="6175262"/>
                    <a:pt x="2200765" y="6171535"/>
                    <a:pt x="2256215" y="6164985"/>
                  </a:cubicBezTo>
                  <a:cubicBezTo>
                    <a:pt x="2436342" y="6142963"/>
                    <a:pt x="2616469" y="6094289"/>
                    <a:pt x="2791515" y="6020319"/>
                  </a:cubicBezTo>
                  <a:cubicBezTo>
                    <a:pt x="2871810" y="5986777"/>
                    <a:pt x="2954928" y="5945557"/>
                    <a:pt x="3045726" y="5894286"/>
                  </a:cubicBezTo>
                  <a:cubicBezTo>
                    <a:pt x="3123876" y="5850468"/>
                    <a:pt x="3204509" y="5800100"/>
                    <a:pt x="3292371" y="5740246"/>
                  </a:cubicBezTo>
                  <a:cubicBezTo>
                    <a:pt x="3364647" y="5691007"/>
                    <a:pt x="3441329" y="5635332"/>
                    <a:pt x="3533482" y="5565088"/>
                  </a:cubicBezTo>
                  <a:cubicBezTo>
                    <a:pt x="3573911" y="5534370"/>
                    <a:pt x="3614680" y="5502184"/>
                    <a:pt x="3652512" y="5472257"/>
                  </a:cubicBezTo>
                  <a:lnTo>
                    <a:pt x="3773915" y="5375135"/>
                  </a:lnTo>
                  <a:cubicBezTo>
                    <a:pt x="3842239" y="5320928"/>
                    <a:pt x="3911580" y="5267059"/>
                    <a:pt x="3978549" y="5214884"/>
                  </a:cubicBezTo>
                  <a:cubicBezTo>
                    <a:pt x="4071831" y="5142268"/>
                    <a:pt x="4168388" y="5067168"/>
                    <a:pt x="4260428" y="4992633"/>
                  </a:cubicBezTo>
                  <a:cubicBezTo>
                    <a:pt x="4447557" y="4841190"/>
                    <a:pt x="4582624" y="4718207"/>
                    <a:pt x="4698154" y="4594207"/>
                  </a:cubicBezTo>
                  <a:cubicBezTo>
                    <a:pt x="4768511" y="4518203"/>
                    <a:pt x="4827801" y="4446265"/>
                    <a:pt x="4879185" y="4374440"/>
                  </a:cubicBezTo>
                  <a:cubicBezTo>
                    <a:pt x="4937120" y="4292790"/>
                    <a:pt x="4983874" y="4214641"/>
                    <a:pt x="5022383" y="4135136"/>
                  </a:cubicBezTo>
                  <a:cubicBezTo>
                    <a:pt x="5102904" y="3970932"/>
                    <a:pt x="5153273" y="3790579"/>
                    <a:pt x="5172019" y="3599271"/>
                  </a:cubicBezTo>
                  <a:cubicBezTo>
                    <a:pt x="5176424" y="3553873"/>
                    <a:pt x="5179247" y="3505651"/>
                    <a:pt x="5180489" y="3456412"/>
                  </a:cubicBezTo>
                  <a:lnTo>
                    <a:pt x="5180602" y="3450878"/>
                  </a:lnTo>
                  <a:cubicBezTo>
                    <a:pt x="5180940" y="3428743"/>
                    <a:pt x="5181280" y="3406044"/>
                    <a:pt x="5180940" y="3382667"/>
                  </a:cubicBezTo>
                  <a:cubicBezTo>
                    <a:pt x="5180940" y="3375440"/>
                    <a:pt x="5180828" y="3368325"/>
                    <a:pt x="5180828" y="3361097"/>
                  </a:cubicBezTo>
                  <a:cubicBezTo>
                    <a:pt x="5180828" y="3343366"/>
                    <a:pt x="5180715" y="3325184"/>
                    <a:pt x="5180150" y="3307002"/>
                  </a:cubicBezTo>
                  <a:cubicBezTo>
                    <a:pt x="5178230" y="3204008"/>
                    <a:pt x="5173148" y="3102595"/>
                    <a:pt x="5165243" y="3005698"/>
                  </a:cubicBezTo>
                  <a:cubicBezTo>
                    <a:pt x="5147513" y="2795418"/>
                    <a:pt x="5117021" y="2594737"/>
                    <a:pt x="5074445" y="2409076"/>
                  </a:cubicBezTo>
                  <a:cubicBezTo>
                    <a:pt x="5027804" y="2206136"/>
                    <a:pt x="4966369" y="2012796"/>
                    <a:pt x="4891947" y="1834362"/>
                  </a:cubicBezTo>
                  <a:cubicBezTo>
                    <a:pt x="4872635" y="1787834"/>
                    <a:pt x="4852081" y="1741419"/>
                    <a:pt x="4831076" y="1696585"/>
                  </a:cubicBezTo>
                  <a:cubicBezTo>
                    <a:pt x="4810522" y="1653219"/>
                    <a:pt x="4787709" y="1607933"/>
                    <a:pt x="4763316" y="1561743"/>
                  </a:cubicBezTo>
                  <a:cubicBezTo>
                    <a:pt x="4717466" y="1475124"/>
                    <a:pt x="4665517" y="1388392"/>
                    <a:pt x="4608147" y="1303693"/>
                  </a:cubicBezTo>
                  <a:cubicBezTo>
                    <a:pt x="4496457" y="1136666"/>
                    <a:pt x="4366133" y="983303"/>
                    <a:pt x="4221015" y="848123"/>
                  </a:cubicBezTo>
                  <a:cubicBezTo>
                    <a:pt x="4147721" y="780364"/>
                    <a:pt x="4070137" y="716783"/>
                    <a:pt x="3990632" y="659413"/>
                  </a:cubicBezTo>
                  <a:cubicBezTo>
                    <a:pt x="3906159" y="599220"/>
                    <a:pt x="3821459" y="546367"/>
                    <a:pt x="3738680" y="502098"/>
                  </a:cubicBezTo>
                  <a:cubicBezTo>
                    <a:pt x="3569281" y="410397"/>
                    <a:pt x="3384411" y="338797"/>
                    <a:pt x="3189150" y="289220"/>
                  </a:cubicBezTo>
                  <a:cubicBezTo>
                    <a:pt x="3095868" y="265504"/>
                    <a:pt x="2999085" y="246532"/>
                    <a:pt x="2901398" y="232867"/>
                  </a:cubicBezTo>
                  <a:cubicBezTo>
                    <a:pt x="2806422" y="219654"/>
                    <a:pt x="2708848" y="211184"/>
                    <a:pt x="2611162" y="207570"/>
                  </a:cubicBezTo>
                  <a:cubicBezTo>
                    <a:pt x="2569151" y="205763"/>
                    <a:pt x="2526575" y="204860"/>
                    <a:pt x="2484451" y="204860"/>
                  </a:cubicBezTo>
                  <a:cubicBezTo>
                    <a:pt x="2333912" y="204860"/>
                    <a:pt x="2179985" y="216266"/>
                    <a:pt x="2027414" y="238852"/>
                  </a:cubicBezTo>
                  <a:cubicBezTo>
                    <a:pt x="1928146" y="254098"/>
                    <a:pt x="1831589" y="272958"/>
                    <a:pt x="1740452" y="294867"/>
                  </a:cubicBezTo>
                  <a:cubicBezTo>
                    <a:pt x="1642427" y="318808"/>
                    <a:pt x="1547563" y="345799"/>
                    <a:pt x="1458686" y="375049"/>
                  </a:cubicBezTo>
                  <a:cubicBezTo>
                    <a:pt x="1365742" y="405541"/>
                    <a:pt x="1273251" y="439985"/>
                    <a:pt x="1183695" y="477366"/>
                  </a:cubicBezTo>
                  <a:cubicBezTo>
                    <a:pt x="1093801" y="515085"/>
                    <a:pt x="1004019" y="556757"/>
                    <a:pt x="916723" y="601140"/>
                  </a:cubicBezTo>
                  <a:cubicBezTo>
                    <a:pt x="741226" y="690469"/>
                    <a:pt x="570810" y="792673"/>
                    <a:pt x="410333" y="905154"/>
                  </a:cubicBezTo>
                  <a:cubicBezTo>
                    <a:pt x="377244" y="928531"/>
                    <a:pt x="333765" y="959587"/>
                    <a:pt x="290625" y="992677"/>
                  </a:cubicBezTo>
                  <a:lnTo>
                    <a:pt x="290399" y="992902"/>
                  </a:lnTo>
                  <a:lnTo>
                    <a:pt x="290173" y="993128"/>
                  </a:lnTo>
                  <a:cubicBezTo>
                    <a:pt x="273685" y="1005325"/>
                    <a:pt x="257084" y="1018199"/>
                    <a:pt x="241047" y="1030735"/>
                  </a:cubicBezTo>
                  <a:lnTo>
                    <a:pt x="231109" y="1038527"/>
                  </a:lnTo>
                  <a:cubicBezTo>
                    <a:pt x="210217" y="1054451"/>
                    <a:pt x="190341" y="1070713"/>
                    <a:pt x="173514" y="1084491"/>
                  </a:cubicBezTo>
                  <a:cubicBezTo>
                    <a:pt x="131729" y="1118710"/>
                    <a:pt x="92513" y="1151912"/>
                    <a:pt x="55330" y="1184549"/>
                  </a:cubicBezTo>
                  <a:lnTo>
                    <a:pt x="0" y="1235015"/>
                  </a:lnTo>
                  <a:lnTo>
                    <a:pt x="0" y="836733"/>
                  </a:lnTo>
                  <a:lnTo>
                    <a:pt x="106314" y="740109"/>
                  </a:lnTo>
                  <a:cubicBezTo>
                    <a:pt x="666575" y="277744"/>
                    <a:pt x="1384849" y="0"/>
                    <a:pt x="216801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AB8B64-036D-DE40-A09A-A40947C3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076" y="501648"/>
            <a:ext cx="6210983" cy="484607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chemeClr val="tx2"/>
                </a:solidFill>
              </a:rPr>
              <a:t>Percentage of </a:t>
            </a:r>
            <a:r>
              <a:rPr lang="en-US" sz="3300" dirty="0" err="1">
                <a:solidFill>
                  <a:schemeClr val="tx2"/>
                </a:solidFill>
              </a:rPr>
              <a:t>Householdswith</a:t>
            </a:r>
            <a:r>
              <a:rPr lang="en-US" sz="3300" dirty="0">
                <a:solidFill>
                  <a:schemeClr val="tx2"/>
                </a:solidFill>
              </a:rPr>
              <a:t> Computer/Internet Access (2019)</a:t>
            </a:r>
            <a:br>
              <a:rPr lang="en-US" sz="3300" dirty="0">
                <a:solidFill>
                  <a:schemeClr val="tx2"/>
                </a:solidFill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1EA45B-A440-4342-B95A-A64152157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8" t="44112" r="18346" b="14912"/>
          <a:stretch/>
        </p:blipFill>
        <p:spPr>
          <a:xfrm>
            <a:off x="5546249" y="1100035"/>
            <a:ext cx="6389194" cy="465792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1" name="Content Placeholder 3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F85A622-EA32-0947-9D31-20ACE816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9" t="29091" r="10807" b="56767"/>
          <a:stretch/>
        </p:blipFill>
        <p:spPr>
          <a:xfrm>
            <a:off x="9444870" y="1201270"/>
            <a:ext cx="1907023" cy="1552271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2CCCC-7D2E-4E40-9418-C50910F7B7DE}"/>
              </a:ext>
            </a:extLst>
          </p:cNvPr>
          <p:cNvSpPr txBox="1"/>
          <p:nvPr/>
        </p:nvSpPr>
        <p:spPr>
          <a:xfrm>
            <a:off x="11109576" y="646558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Census.gov</a:t>
            </a:r>
            <a:endParaRPr lang="en-US" sz="11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4C3E4D-7B13-3C4E-B93C-D703B5FBA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94" y="838584"/>
            <a:ext cx="4657928" cy="465792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D39C5C-D5ED-254D-99EA-BFB3B26D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4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93F8D1-D659-7841-BEA2-21DECA17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46478"/>
            <a:ext cx="8437062" cy="7247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A290-8F94-4540-9FD4-366F1342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11" y="1449980"/>
            <a:ext cx="6797513" cy="479806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Derek Chauvin, a police officer, kept his knee on Floyd's neck for about nine minutes, despite Floyd's repeated "I can't breathe" statements and final unresponsiveness.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entire event was captured on video.</a:t>
            </a:r>
          </a:p>
          <a:p>
            <a:r>
              <a:rPr lang="en-US" sz="2400" dirty="0">
                <a:solidFill>
                  <a:schemeClr val="tx2"/>
                </a:solidFill>
              </a:rPr>
              <a:t>Middle of the coronavirus epidemic, which has forced Americans to stay at home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entire country is under lockdown</a:t>
            </a:r>
          </a:p>
          <a:p>
            <a:r>
              <a:rPr lang="en-US" sz="2400" dirty="0">
                <a:solidFill>
                  <a:schemeClr val="tx2"/>
                </a:solidFill>
              </a:rPr>
              <a:t>More people are staying indoors watching television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Unemployment level means that more people than usual can protest and campaign without juggling work commitments.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6" name="Picture 5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E73ADCA8-AB90-A94E-BE16-BEDCF55C2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8" y="1757360"/>
            <a:ext cx="4020207" cy="402020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8403AF-641A-9D49-AF52-2D8E8073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770</Words>
  <Application>Microsoft Office PowerPoint</Application>
  <PresentationFormat>Panorámica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Fira Sans Extra Condensed Medium</vt:lpstr>
      <vt:lpstr>Roboto</vt:lpstr>
      <vt:lpstr>Office Theme</vt:lpstr>
      <vt:lpstr>Team IC22035: The Armed Conflict Location Event Data</vt:lpstr>
      <vt:lpstr>About Team IC22035</vt:lpstr>
      <vt:lpstr>Introduction</vt:lpstr>
      <vt:lpstr>Dataset Introduction</vt:lpstr>
      <vt:lpstr>Presentación de PowerPoint</vt:lpstr>
      <vt:lpstr>Procedure</vt:lpstr>
      <vt:lpstr>May 2020</vt:lpstr>
      <vt:lpstr>Percentage of Householdswith Computer/Internet Access (2019) </vt:lpstr>
      <vt:lpstr>Data Explained</vt:lpstr>
      <vt:lpstr>Data</vt:lpstr>
      <vt:lpstr>Data Continued</vt:lpstr>
      <vt:lpstr>The Data Explained</vt:lpstr>
      <vt:lpstr>Why is this the case?</vt:lpstr>
      <vt:lpstr>Data Explained</vt:lpstr>
      <vt:lpstr>Next Steps</vt:lpstr>
      <vt:lpstr>Summary</vt:lpstr>
      <vt:lpstr>Thank you for the opportunity to participate in IC2022!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Luis Eduardo</cp:lastModifiedBy>
  <cp:revision>66</cp:revision>
  <dcterms:created xsi:type="dcterms:W3CDTF">2022-03-03T15:21:05Z</dcterms:created>
  <dcterms:modified xsi:type="dcterms:W3CDTF">2022-03-05T13:47:53Z</dcterms:modified>
</cp:coreProperties>
</file>