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2" r:id="rId4"/>
    <p:sldId id="261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AE4502-8115-4E43-83DD-EADC3077454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03A7EBF-747B-4D24-BEF4-8EBDB1A12BD4}">
      <dgm:prSet phldrT="[Texto]"/>
      <dgm:spPr/>
      <dgm:t>
        <a:bodyPr/>
        <a:lstStyle/>
        <a:p>
          <a:r>
            <a:rPr lang="pt-BR" dirty="0"/>
            <a:t>Diretor</a:t>
          </a:r>
        </a:p>
      </dgm:t>
    </dgm:pt>
    <dgm:pt modelId="{CC44A1E1-48F9-4445-8920-48697F5C3A66}" type="parTrans" cxnId="{59B19301-5D78-4027-92EE-91E02A924547}">
      <dgm:prSet/>
      <dgm:spPr/>
      <dgm:t>
        <a:bodyPr/>
        <a:lstStyle/>
        <a:p>
          <a:endParaRPr lang="pt-BR"/>
        </a:p>
      </dgm:t>
    </dgm:pt>
    <dgm:pt modelId="{96AAF2CF-90CB-4543-8728-CEB318462053}" type="sibTrans" cxnId="{59B19301-5D78-4027-92EE-91E02A924547}">
      <dgm:prSet/>
      <dgm:spPr/>
      <dgm:t>
        <a:bodyPr/>
        <a:lstStyle/>
        <a:p>
          <a:endParaRPr lang="pt-BR"/>
        </a:p>
      </dgm:t>
    </dgm:pt>
    <dgm:pt modelId="{5FA9574E-6E9B-4A52-8DB4-F9FC8C6B9F8F}" type="asst">
      <dgm:prSet phldrT="[Texto]"/>
      <dgm:spPr/>
      <dgm:t>
        <a:bodyPr/>
        <a:lstStyle/>
        <a:p>
          <a:r>
            <a:rPr lang="pt-BR" dirty="0"/>
            <a:t>Gerente</a:t>
          </a:r>
        </a:p>
      </dgm:t>
    </dgm:pt>
    <dgm:pt modelId="{341E3BAC-CE30-4B48-BDA7-4F7BF76186EE}" type="parTrans" cxnId="{B2BE1CDD-2291-4EC5-9AF1-8277B677D09A}">
      <dgm:prSet/>
      <dgm:spPr/>
      <dgm:t>
        <a:bodyPr/>
        <a:lstStyle/>
        <a:p>
          <a:endParaRPr lang="pt-BR"/>
        </a:p>
      </dgm:t>
    </dgm:pt>
    <dgm:pt modelId="{B062A83F-F3CC-4069-8079-A1D66432C661}" type="sibTrans" cxnId="{B2BE1CDD-2291-4EC5-9AF1-8277B677D09A}">
      <dgm:prSet/>
      <dgm:spPr/>
      <dgm:t>
        <a:bodyPr/>
        <a:lstStyle/>
        <a:p>
          <a:endParaRPr lang="pt-BR"/>
        </a:p>
      </dgm:t>
    </dgm:pt>
    <dgm:pt modelId="{52725232-EC12-43B9-9AEB-73C620D861BE}">
      <dgm:prSet phldrT="[Texto]"/>
      <dgm:spPr/>
      <dgm:t>
        <a:bodyPr/>
        <a:lstStyle/>
        <a:p>
          <a:r>
            <a:rPr lang="pt-BR" dirty="0"/>
            <a:t>Supervisor – Região A</a:t>
          </a:r>
        </a:p>
      </dgm:t>
    </dgm:pt>
    <dgm:pt modelId="{2C0664E7-3F5C-4B47-A8C2-E476ACAEC924}" type="parTrans" cxnId="{3B2313CF-45DA-49B4-899A-80441965AEE8}">
      <dgm:prSet/>
      <dgm:spPr/>
      <dgm:t>
        <a:bodyPr/>
        <a:lstStyle/>
        <a:p>
          <a:endParaRPr lang="pt-BR"/>
        </a:p>
      </dgm:t>
    </dgm:pt>
    <dgm:pt modelId="{6302EDCD-65B8-402B-A305-8EF2FA188F3E}" type="sibTrans" cxnId="{3B2313CF-45DA-49B4-899A-80441965AEE8}">
      <dgm:prSet/>
      <dgm:spPr/>
      <dgm:t>
        <a:bodyPr/>
        <a:lstStyle/>
        <a:p>
          <a:endParaRPr lang="pt-BR"/>
        </a:p>
      </dgm:t>
    </dgm:pt>
    <dgm:pt modelId="{D7056481-2A02-4C08-8BB3-2CAC04EB84AE}">
      <dgm:prSet phldrT="[Texto]"/>
      <dgm:spPr/>
      <dgm:t>
        <a:bodyPr/>
        <a:lstStyle/>
        <a:p>
          <a:r>
            <a:rPr lang="pt-BR" dirty="0"/>
            <a:t>Supervisor – Região B</a:t>
          </a:r>
        </a:p>
      </dgm:t>
    </dgm:pt>
    <dgm:pt modelId="{43FF1B7E-CB46-4CCC-B17A-1E4B6907C278}" type="parTrans" cxnId="{028CE8BF-4474-4D1C-A61F-94382D264174}">
      <dgm:prSet/>
      <dgm:spPr/>
      <dgm:t>
        <a:bodyPr/>
        <a:lstStyle/>
        <a:p>
          <a:endParaRPr lang="pt-BR"/>
        </a:p>
      </dgm:t>
    </dgm:pt>
    <dgm:pt modelId="{B83AF252-43A9-4888-A79F-3E69A2B1AADB}" type="sibTrans" cxnId="{028CE8BF-4474-4D1C-A61F-94382D264174}">
      <dgm:prSet/>
      <dgm:spPr/>
      <dgm:t>
        <a:bodyPr/>
        <a:lstStyle/>
        <a:p>
          <a:endParaRPr lang="pt-BR"/>
        </a:p>
      </dgm:t>
    </dgm:pt>
    <dgm:pt modelId="{DE0D9969-370E-44CB-9D9B-14A96019D6B3}">
      <dgm:prSet phldrT="[Texto]"/>
      <dgm:spPr/>
      <dgm:t>
        <a:bodyPr/>
        <a:lstStyle/>
        <a:p>
          <a:r>
            <a:rPr lang="pt-BR" dirty="0"/>
            <a:t>Supervisor – Região C</a:t>
          </a:r>
        </a:p>
      </dgm:t>
    </dgm:pt>
    <dgm:pt modelId="{4A5F3AD0-A14E-434E-ABFD-7ADB72FACDFD}" type="parTrans" cxnId="{CFB02960-303B-407B-8155-79648F74DCB0}">
      <dgm:prSet/>
      <dgm:spPr/>
      <dgm:t>
        <a:bodyPr/>
        <a:lstStyle/>
        <a:p>
          <a:endParaRPr lang="pt-BR"/>
        </a:p>
      </dgm:t>
    </dgm:pt>
    <dgm:pt modelId="{3FB07630-285E-4F55-B6F7-630624E17A18}" type="sibTrans" cxnId="{CFB02960-303B-407B-8155-79648F74DCB0}">
      <dgm:prSet/>
      <dgm:spPr/>
      <dgm:t>
        <a:bodyPr/>
        <a:lstStyle/>
        <a:p>
          <a:endParaRPr lang="pt-BR"/>
        </a:p>
      </dgm:t>
    </dgm:pt>
    <dgm:pt modelId="{FE2B6414-B74B-4A9C-8197-F00F2C562563}">
      <dgm:prSet/>
      <dgm:spPr/>
      <dgm:t>
        <a:bodyPr/>
        <a:lstStyle/>
        <a:p>
          <a:r>
            <a:rPr lang="pt-BR" dirty="0"/>
            <a:t>Vendedores Região A</a:t>
          </a:r>
        </a:p>
      </dgm:t>
    </dgm:pt>
    <dgm:pt modelId="{FF52B1C4-261E-4CF9-A2FE-4432F06A2285}" type="parTrans" cxnId="{4116B5C8-DB40-4793-BA2B-BF05B217198D}">
      <dgm:prSet/>
      <dgm:spPr/>
      <dgm:t>
        <a:bodyPr/>
        <a:lstStyle/>
        <a:p>
          <a:endParaRPr lang="pt-BR"/>
        </a:p>
      </dgm:t>
    </dgm:pt>
    <dgm:pt modelId="{28D9F709-DAC4-435E-843C-01B63D63221B}" type="sibTrans" cxnId="{4116B5C8-DB40-4793-BA2B-BF05B217198D}">
      <dgm:prSet/>
      <dgm:spPr/>
      <dgm:t>
        <a:bodyPr/>
        <a:lstStyle/>
        <a:p>
          <a:endParaRPr lang="pt-BR"/>
        </a:p>
      </dgm:t>
    </dgm:pt>
    <dgm:pt modelId="{43122E9F-A1A8-4AB8-8D42-474D38F99F5F}">
      <dgm:prSet/>
      <dgm:spPr/>
      <dgm:t>
        <a:bodyPr/>
        <a:lstStyle/>
        <a:p>
          <a:r>
            <a:rPr lang="pt-BR" dirty="0"/>
            <a:t>Vendedores Região B</a:t>
          </a:r>
        </a:p>
      </dgm:t>
    </dgm:pt>
    <dgm:pt modelId="{E901F2BA-B710-45AF-AC7E-F8149D777BCB}" type="parTrans" cxnId="{451FDBE9-EFD7-46FD-BAA6-9B07CAE82D6B}">
      <dgm:prSet/>
      <dgm:spPr/>
      <dgm:t>
        <a:bodyPr/>
        <a:lstStyle/>
        <a:p>
          <a:endParaRPr lang="pt-BR"/>
        </a:p>
      </dgm:t>
    </dgm:pt>
    <dgm:pt modelId="{1AF92353-36A2-4DB1-9189-AF515AC25AA4}" type="sibTrans" cxnId="{451FDBE9-EFD7-46FD-BAA6-9B07CAE82D6B}">
      <dgm:prSet/>
      <dgm:spPr/>
      <dgm:t>
        <a:bodyPr/>
        <a:lstStyle/>
        <a:p>
          <a:endParaRPr lang="pt-BR"/>
        </a:p>
      </dgm:t>
    </dgm:pt>
    <dgm:pt modelId="{9DF92B0F-7E8A-42B0-A3F7-F3B5A2BECF00}">
      <dgm:prSet/>
      <dgm:spPr/>
      <dgm:t>
        <a:bodyPr/>
        <a:lstStyle/>
        <a:p>
          <a:r>
            <a:rPr lang="pt-BR" dirty="0"/>
            <a:t>Vendedores Região C</a:t>
          </a:r>
        </a:p>
      </dgm:t>
    </dgm:pt>
    <dgm:pt modelId="{A3FE38D6-CB8D-4DA2-BFFD-01D76E7933CC}" type="parTrans" cxnId="{9C9D3937-927F-4D9B-BD07-113B098CC8A6}">
      <dgm:prSet/>
      <dgm:spPr/>
      <dgm:t>
        <a:bodyPr/>
        <a:lstStyle/>
        <a:p>
          <a:endParaRPr lang="pt-BR"/>
        </a:p>
      </dgm:t>
    </dgm:pt>
    <dgm:pt modelId="{ADF8C3A3-BB4A-451A-9AB4-6F4D0E533DA2}" type="sibTrans" cxnId="{9C9D3937-927F-4D9B-BD07-113B098CC8A6}">
      <dgm:prSet/>
      <dgm:spPr/>
      <dgm:t>
        <a:bodyPr/>
        <a:lstStyle/>
        <a:p>
          <a:endParaRPr lang="pt-BR"/>
        </a:p>
      </dgm:t>
    </dgm:pt>
    <dgm:pt modelId="{40B692AE-A6CE-4559-8074-21431371A420}">
      <dgm:prSet/>
      <dgm:spPr/>
      <dgm:t>
        <a:bodyPr/>
        <a:lstStyle/>
        <a:p>
          <a:r>
            <a:rPr lang="pt-BR" dirty="0"/>
            <a:t>Administrativo</a:t>
          </a:r>
        </a:p>
      </dgm:t>
    </dgm:pt>
    <dgm:pt modelId="{C65DFFD3-9C57-4A45-AE49-288B1E2C4297}" type="parTrans" cxnId="{2BE66556-A6F4-4F15-B396-6312D43FC0DC}">
      <dgm:prSet/>
      <dgm:spPr/>
      <dgm:t>
        <a:bodyPr/>
        <a:lstStyle/>
        <a:p>
          <a:endParaRPr lang="pt-BR"/>
        </a:p>
      </dgm:t>
    </dgm:pt>
    <dgm:pt modelId="{FCDF98C8-276E-460C-A127-F763895F6D4B}" type="sibTrans" cxnId="{2BE66556-A6F4-4F15-B396-6312D43FC0DC}">
      <dgm:prSet/>
      <dgm:spPr/>
      <dgm:t>
        <a:bodyPr/>
        <a:lstStyle/>
        <a:p>
          <a:endParaRPr lang="pt-BR"/>
        </a:p>
      </dgm:t>
    </dgm:pt>
    <dgm:pt modelId="{25A98847-5F9D-403A-BFE7-A007B60D2446}" type="pres">
      <dgm:prSet presAssocID="{45AE4502-8115-4E43-83DD-EADC3077454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8BAE1D7-6EB5-4A2D-996B-4A36B8DA77DA}" type="pres">
      <dgm:prSet presAssocID="{903A7EBF-747B-4D24-BEF4-8EBDB1A12BD4}" presName="hierRoot1" presStyleCnt="0">
        <dgm:presLayoutVars>
          <dgm:hierBranch val="init"/>
        </dgm:presLayoutVars>
      </dgm:prSet>
      <dgm:spPr/>
    </dgm:pt>
    <dgm:pt modelId="{3FB3FC88-E234-4E81-83F9-12A754909715}" type="pres">
      <dgm:prSet presAssocID="{903A7EBF-747B-4D24-BEF4-8EBDB1A12BD4}" presName="rootComposite1" presStyleCnt="0"/>
      <dgm:spPr/>
    </dgm:pt>
    <dgm:pt modelId="{00EED4BD-D504-4373-833E-02CEE2A6DA6B}" type="pres">
      <dgm:prSet presAssocID="{903A7EBF-747B-4D24-BEF4-8EBDB1A12BD4}" presName="rootText1" presStyleLbl="node0" presStyleIdx="0" presStyleCnt="1">
        <dgm:presLayoutVars>
          <dgm:chPref val="3"/>
        </dgm:presLayoutVars>
      </dgm:prSet>
      <dgm:spPr/>
    </dgm:pt>
    <dgm:pt modelId="{7D9C7338-1FC3-4DBE-BC1C-FB027319B144}" type="pres">
      <dgm:prSet presAssocID="{903A7EBF-747B-4D24-BEF4-8EBDB1A12BD4}" presName="rootConnector1" presStyleLbl="node1" presStyleIdx="0" presStyleCnt="0"/>
      <dgm:spPr/>
    </dgm:pt>
    <dgm:pt modelId="{EB9AACE6-63A0-4B48-878B-F8FF55293A89}" type="pres">
      <dgm:prSet presAssocID="{903A7EBF-747B-4D24-BEF4-8EBDB1A12BD4}" presName="hierChild2" presStyleCnt="0"/>
      <dgm:spPr/>
    </dgm:pt>
    <dgm:pt modelId="{92374F07-38BE-4B42-9B61-2E3701235DDD}" type="pres">
      <dgm:prSet presAssocID="{2C0664E7-3F5C-4B47-A8C2-E476ACAEC924}" presName="Name37" presStyleLbl="parChTrans1D2" presStyleIdx="0" presStyleCnt="5"/>
      <dgm:spPr/>
    </dgm:pt>
    <dgm:pt modelId="{3A98499C-347B-491C-83DC-D192E938EF62}" type="pres">
      <dgm:prSet presAssocID="{52725232-EC12-43B9-9AEB-73C620D861BE}" presName="hierRoot2" presStyleCnt="0">
        <dgm:presLayoutVars>
          <dgm:hierBranch val="init"/>
        </dgm:presLayoutVars>
      </dgm:prSet>
      <dgm:spPr/>
    </dgm:pt>
    <dgm:pt modelId="{854132C3-46F7-45D5-BDA4-B515E18A4F85}" type="pres">
      <dgm:prSet presAssocID="{52725232-EC12-43B9-9AEB-73C620D861BE}" presName="rootComposite" presStyleCnt="0"/>
      <dgm:spPr/>
    </dgm:pt>
    <dgm:pt modelId="{A3C743EF-4436-432C-9ED1-C5235F7EAAC2}" type="pres">
      <dgm:prSet presAssocID="{52725232-EC12-43B9-9AEB-73C620D861BE}" presName="rootText" presStyleLbl="node2" presStyleIdx="0" presStyleCnt="4" custLinFactNeighborX="-71973" custLinFactNeighborY="1091">
        <dgm:presLayoutVars>
          <dgm:chPref val="3"/>
        </dgm:presLayoutVars>
      </dgm:prSet>
      <dgm:spPr/>
    </dgm:pt>
    <dgm:pt modelId="{445FBF6C-701D-43F9-9E69-78481975538A}" type="pres">
      <dgm:prSet presAssocID="{52725232-EC12-43B9-9AEB-73C620D861BE}" presName="rootConnector" presStyleLbl="node2" presStyleIdx="0" presStyleCnt="4"/>
      <dgm:spPr/>
    </dgm:pt>
    <dgm:pt modelId="{F71F0AEE-77AF-41D0-9598-428935550F42}" type="pres">
      <dgm:prSet presAssocID="{52725232-EC12-43B9-9AEB-73C620D861BE}" presName="hierChild4" presStyleCnt="0"/>
      <dgm:spPr/>
    </dgm:pt>
    <dgm:pt modelId="{BD2D4700-049F-48CE-99B4-0EA9D106D32E}" type="pres">
      <dgm:prSet presAssocID="{FF52B1C4-261E-4CF9-A2FE-4432F06A2285}" presName="Name37" presStyleLbl="parChTrans1D3" presStyleIdx="0" presStyleCnt="3"/>
      <dgm:spPr/>
    </dgm:pt>
    <dgm:pt modelId="{3CB55201-6819-4452-B1B8-8D83A9A9453E}" type="pres">
      <dgm:prSet presAssocID="{FE2B6414-B74B-4A9C-8197-F00F2C562563}" presName="hierRoot2" presStyleCnt="0">
        <dgm:presLayoutVars>
          <dgm:hierBranch val="init"/>
        </dgm:presLayoutVars>
      </dgm:prSet>
      <dgm:spPr/>
    </dgm:pt>
    <dgm:pt modelId="{1CD62A64-522A-411C-BC91-90E6FDBD1AEE}" type="pres">
      <dgm:prSet presAssocID="{FE2B6414-B74B-4A9C-8197-F00F2C562563}" presName="rootComposite" presStyleCnt="0"/>
      <dgm:spPr/>
    </dgm:pt>
    <dgm:pt modelId="{A7EB7FFA-567D-4617-98CF-3ED0300ABA35}" type="pres">
      <dgm:prSet presAssocID="{FE2B6414-B74B-4A9C-8197-F00F2C562563}" presName="rootText" presStyleLbl="node3" presStyleIdx="0" presStyleCnt="3" custLinFactNeighborX="-76188" custLinFactNeighborY="318">
        <dgm:presLayoutVars>
          <dgm:chPref val="3"/>
        </dgm:presLayoutVars>
      </dgm:prSet>
      <dgm:spPr/>
    </dgm:pt>
    <dgm:pt modelId="{EC894524-0BAC-4A97-B9C0-AE58AFAD8DBE}" type="pres">
      <dgm:prSet presAssocID="{FE2B6414-B74B-4A9C-8197-F00F2C562563}" presName="rootConnector" presStyleLbl="node3" presStyleIdx="0" presStyleCnt="3"/>
      <dgm:spPr/>
    </dgm:pt>
    <dgm:pt modelId="{EECCDB12-136F-4A00-B337-119F206AA026}" type="pres">
      <dgm:prSet presAssocID="{FE2B6414-B74B-4A9C-8197-F00F2C562563}" presName="hierChild4" presStyleCnt="0"/>
      <dgm:spPr/>
    </dgm:pt>
    <dgm:pt modelId="{8E101592-97D2-4C0F-B64E-70A4930627A7}" type="pres">
      <dgm:prSet presAssocID="{FE2B6414-B74B-4A9C-8197-F00F2C562563}" presName="hierChild5" presStyleCnt="0"/>
      <dgm:spPr/>
    </dgm:pt>
    <dgm:pt modelId="{EC4D194B-3580-410F-A4DA-CAE702AB161D}" type="pres">
      <dgm:prSet presAssocID="{52725232-EC12-43B9-9AEB-73C620D861BE}" presName="hierChild5" presStyleCnt="0"/>
      <dgm:spPr/>
    </dgm:pt>
    <dgm:pt modelId="{B1AA6545-37C5-401D-BB26-F3C246FFC64E}" type="pres">
      <dgm:prSet presAssocID="{43FF1B7E-CB46-4CCC-B17A-1E4B6907C278}" presName="Name37" presStyleLbl="parChTrans1D2" presStyleIdx="1" presStyleCnt="5"/>
      <dgm:spPr/>
    </dgm:pt>
    <dgm:pt modelId="{F2876F4A-634D-4CD0-8E8E-87451202E7B8}" type="pres">
      <dgm:prSet presAssocID="{D7056481-2A02-4C08-8BB3-2CAC04EB84AE}" presName="hierRoot2" presStyleCnt="0">
        <dgm:presLayoutVars>
          <dgm:hierBranch val="init"/>
        </dgm:presLayoutVars>
      </dgm:prSet>
      <dgm:spPr/>
    </dgm:pt>
    <dgm:pt modelId="{54D10447-F4E9-4E1A-A38E-97AB42AA1CCF}" type="pres">
      <dgm:prSet presAssocID="{D7056481-2A02-4C08-8BB3-2CAC04EB84AE}" presName="rootComposite" presStyleCnt="0"/>
      <dgm:spPr/>
    </dgm:pt>
    <dgm:pt modelId="{D42712B9-ACED-413B-A43B-40F720EFC11C}" type="pres">
      <dgm:prSet presAssocID="{D7056481-2A02-4C08-8BB3-2CAC04EB84AE}" presName="rootText" presStyleLbl="node2" presStyleIdx="1" presStyleCnt="4">
        <dgm:presLayoutVars>
          <dgm:chPref val="3"/>
        </dgm:presLayoutVars>
      </dgm:prSet>
      <dgm:spPr/>
    </dgm:pt>
    <dgm:pt modelId="{61275D55-41AF-47F5-8002-987A0156BB50}" type="pres">
      <dgm:prSet presAssocID="{D7056481-2A02-4C08-8BB3-2CAC04EB84AE}" presName="rootConnector" presStyleLbl="node2" presStyleIdx="1" presStyleCnt="4"/>
      <dgm:spPr/>
    </dgm:pt>
    <dgm:pt modelId="{4DD720E4-F065-48B2-8BCB-CBD54E7EB19A}" type="pres">
      <dgm:prSet presAssocID="{D7056481-2A02-4C08-8BB3-2CAC04EB84AE}" presName="hierChild4" presStyleCnt="0"/>
      <dgm:spPr/>
    </dgm:pt>
    <dgm:pt modelId="{C6C62D5E-8E4E-492D-80F2-8F2A3265666B}" type="pres">
      <dgm:prSet presAssocID="{E901F2BA-B710-45AF-AC7E-F8149D777BCB}" presName="Name37" presStyleLbl="parChTrans1D3" presStyleIdx="1" presStyleCnt="3"/>
      <dgm:spPr/>
    </dgm:pt>
    <dgm:pt modelId="{3C5CAD4C-9490-4775-9510-859D13E22B59}" type="pres">
      <dgm:prSet presAssocID="{43122E9F-A1A8-4AB8-8D42-474D38F99F5F}" presName="hierRoot2" presStyleCnt="0">
        <dgm:presLayoutVars>
          <dgm:hierBranch val="init"/>
        </dgm:presLayoutVars>
      </dgm:prSet>
      <dgm:spPr/>
    </dgm:pt>
    <dgm:pt modelId="{E02F676E-E78D-4C32-B832-6B4D4162FF61}" type="pres">
      <dgm:prSet presAssocID="{43122E9F-A1A8-4AB8-8D42-474D38F99F5F}" presName="rootComposite" presStyleCnt="0"/>
      <dgm:spPr/>
    </dgm:pt>
    <dgm:pt modelId="{5D87EE1B-11D8-4E90-AA02-8991D87CF4AC}" type="pres">
      <dgm:prSet presAssocID="{43122E9F-A1A8-4AB8-8D42-474D38F99F5F}" presName="rootText" presStyleLbl="node3" presStyleIdx="1" presStyleCnt="3" custLinFactNeighborX="2516" custLinFactNeighborY="318">
        <dgm:presLayoutVars>
          <dgm:chPref val="3"/>
        </dgm:presLayoutVars>
      </dgm:prSet>
      <dgm:spPr/>
    </dgm:pt>
    <dgm:pt modelId="{8B786738-3F60-4DE3-A623-864653642FFB}" type="pres">
      <dgm:prSet presAssocID="{43122E9F-A1A8-4AB8-8D42-474D38F99F5F}" presName="rootConnector" presStyleLbl="node3" presStyleIdx="1" presStyleCnt="3"/>
      <dgm:spPr/>
    </dgm:pt>
    <dgm:pt modelId="{5B5958E7-25E7-43F2-A9D9-89DC7289C3C6}" type="pres">
      <dgm:prSet presAssocID="{43122E9F-A1A8-4AB8-8D42-474D38F99F5F}" presName="hierChild4" presStyleCnt="0"/>
      <dgm:spPr/>
    </dgm:pt>
    <dgm:pt modelId="{D5482571-4F56-4C5D-8810-B2395BD504F9}" type="pres">
      <dgm:prSet presAssocID="{43122E9F-A1A8-4AB8-8D42-474D38F99F5F}" presName="hierChild5" presStyleCnt="0"/>
      <dgm:spPr/>
    </dgm:pt>
    <dgm:pt modelId="{FFA2B75B-26CC-4DA3-945E-89C3F2A56452}" type="pres">
      <dgm:prSet presAssocID="{D7056481-2A02-4C08-8BB3-2CAC04EB84AE}" presName="hierChild5" presStyleCnt="0"/>
      <dgm:spPr/>
    </dgm:pt>
    <dgm:pt modelId="{CE644D41-F13B-4977-A3A9-E5B7EF9CFE95}" type="pres">
      <dgm:prSet presAssocID="{4A5F3AD0-A14E-434E-ABFD-7ADB72FACDFD}" presName="Name37" presStyleLbl="parChTrans1D2" presStyleIdx="2" presStyleCnt="5"/>
      <dgm:spPr/>
    </dgm:pt>
    <dgm:pt modelId="{BC848EB3-3A22-4909-97C9-46F924BC5E74}" type="pres">
      <dgm:prSet presAssocID="{DE0D9969-370E-44CB-9D9B-14A96019D6B3}" presName="hierRoot2" presStyleCnt="0">
        <dgm:presLayoutVars>
          <dgm:hierBranch val="init"/>
        </dgm:presLayoutVars>
      </dgm:prSet>
      <dgm:spPr/>
    </dgm:pt>
    <dgm:pt modelId="{B3D51DDC-250E-4D24-9C92-4C92ECA52221}" type="pres">
      <dgm:prSet presAssocID="{DE0D9969-370E-44CB-9D9B-14A96019D6B3}" presName="rootComposite" presStyleCnt="0"/>
      <dgm:spPr/>
    </dgm:pt>
    <dgm:pt modelId="{8426BF69-02FB-40BA-895A-11209E8FFB55}" type="pres">
      <dgm:prSet presAssocID="{DE0D9969-370E-44CB-9D9B-14A96019D6B3}" presName="rootText" presStyleLbl="node2" presStyleIdx="2" presStyleCnt="4" custLinFactNeighborX="58886" custLinFactNeighborY="3271">
        <dgm:presLayoutVars>
          <dgm:chPref val="3"/>
        </dgm:presLayoutVars>
      </dgm:prSet>
      <dgm:spPr/>
    </dgm:pt>
    <dgm:pt modelId="{04D7FE88-F36E-4D5E-8CDC-4EAFCA078CBE}" type="pres">
      <dgm:prSet presAssocID="{DE0D9969-370E-44CB-9D9B-14A96019D6B3}" presName="rootConnector" presStyleLbl="node2" presStyleIdx="2" presStyleCnt="4"/>
      <dgm:spPr/>
    </dgm:pt>
    <dgm:pt modelId="{11B0E9F9-AC08-41B5-8CEE-90564E2AC73E}" type="pres">
      <dgm:prSet presAssocID="{DE0D9969-370E-44CB-9D9B-14A96019D6B3}" presName="hierChild4" presStyleCnt="0"/>
      <dgm:spPr/>
    </dgm:pt>
    <dgm:pt modelId="{988B7CD3-545E-48E2-97B9-BB2E433E49CF}" type="pres">
      <dgm:prSet presAssocID="{A3FE38D6-CB8D-4DA2-BFFD-01D76E7933CC}" presName="Name37" presStyleLbl="parChTrans1D3" presStyleIdx="2" presStyleCnt="3"/>
      <dgm:spPr/>
    </dgm:pt>
    <dgm:pt modelId="{F23230AC-5B4F-4AAD-82C6-86E8C7CEB598}" type="pres">
      <dgm:prSet presAssocID="{9DF92B0F-7E8A-42B0-A3F7-F3B5A2BECF00}" presName="hierRoot2" presStyleCnt="0">
        <dgm:presLayoutVars>
          <dgm:hierBranch val="init"/>
        </dgm:presLayoutVars>
      </dgm:prSet>
      <dgm:spPr/>
    </dgm:pt>
    <dgm:pt modelId="{1903A8C1-79F2-4C4D-8D59-16119FF9A24D}" type="pres">
      <dgm:prSet presAssocID="{9DF92B0F-7E8A-42B0-A3F7-F3B5A2BECF00}" presName="rootComposite" presStyleCnt="0"/>
      <dgm:spPr/>
    </dgm:pt>
    <dgm:pt modelId="{1EBA0954-43B6-41B3-98D6-54720B96C6CF}" type="pres">
      <dgm:prSet presAssocID="{9DF92B0F-7E8A-42B0-A3F7-F3B5A2BECF00}" presName="rootText" presStyleLbl="node3" presStyleIdx="2" presStyleCnt="3" custLinFactNeighborX="59977" custLinFactNeighborY="3271">
        <dgm:presLayoutVars>
          <dgm:chPref val="3"/>
        </dgm:presLayoutVars>
      </dgm:prSet>
      <dgm:spPr/>
    </dgm:pt>
    <dgm:pt modelId="{D6EEFE84-0975-4F0E-A32A-DAE9CB721D05}" type="pres">
      <dgm:prSet presAssocID="{9DF92B0F-7E8A-42B0-A3F7-F3B5A2BECF00}" presName="rootConnector" presStyleLbl="node3" presStyleIdx="2" presStyleCnt="3"/>
      <dgm:spPr/>
    </dgm:pt>
    <dgm:pt modelId="{E955D27C-8017-4CDD-99F0-C27B6151E467}" type="pres">
      <dgm:prSet presAssocID="{9DF92B0F-7E8A-42B0-A3F7-F3B5A2BECF00}" presName="hierChild4" presStyleCnt="0"/>
      <dgm:spPr/>
    </dgm:pt>
    <dgm:pt modelId="{2D2BC51A-1167-4D0A-A6DD-04FF22FCF1D2}" type="pres">
      <dgm:prSet presAssocID="{9DF92B0F-7E8A-42B0-A3F7-F3B5A2BECF00}" presName="hierChild5" presStyleCnt="0"/>
      <dgm:spPr/>
    </dgm:pt>
    <dgm:pt modelId="{DCFDB22E-982D-42F0-85A4-E9D9EFD2066E}" type="pres">
      <dgm:prSet presAssocID="{DE0D9969-370E-44CB-9D9B-14A96019D6B3}" presName="hierChild5" presStyleCnt="0"/>
      <dgm:spPr/>
    </dgm:pt>
    <dgm:pt modelId="{7C6467E6-5903-4285-B7F3-44AB173BF4D6}" type="pres">
      <dgm:prSet presAssocID="{C65DFFD3-9C57-4A45-AE49-288B1E2C4297}" presName="Name37" presStyleLbl="parChTrans1D2" presStyleIdx="3" presStyleCnt="5"/>
      <dgm:spPr/>
    </dgm:pt>
    <dgm:pt modelId="{109FF7D3-A707-4D19-A3AC-093293C163A1}" type="pres">
      <dgm:prSet presAssocID="{40B692AE-A6CE-4559-8074-21431371A420}" presName="hierRoot2" presStyleCnt="0">
        <dgm:presLayoutVars>
          <dgm:hierBranch val="init"/>
        </dgm:presLayoutVars>
      </dgm:prSet>
      <dgm:spPr/>
    </dgm:pt>
    <dgm:pt modelId="{6CABB4BC-800F-4B9F-A9CB-2C1F4217EC52}" type="pres">
      <dgm:prSet presAssocID="{40B692AE-A6CE-4559-8074-21431371A420}" presName="rootComposite" presStyleCnt="0"/>
      <dgm:spPr/>
    </dgm:pt>
    <dgm:pt modelId="{4D375674-00E6-48D7-88E2-2290020E909E}" type="pres">
      <dgm:prSet presAssocID="{40B692AE-A6CE-4559-8074-21431371A420}" presName="rootText" presStyleLbl="node2" presStyleIdx="3" presStyleCnt="4" custLinFactNeighborX="54994" custLinFactNeighborY="-34227">
        <dgm:presLayoutVars>
          <dgm:chPref val="3"/>
        </dgm:presLayoutVars>
      </dgm:prSet>
      <dgm:spPr/>
    </dgm:pt>
    <dgm:pt modelId="{881BE70D-A2B8-4B6C-A87B-D1349B25A283}" type="pres">
      <dgm:prSet presAssocID="{40B692AE-A6CE-4559-8074-21431371A420}" presName="rootConnector" presStyleLbl="node2" presStyleIdx="3" presStyleCnt="4"/>
      <dgm:spPr/>
    </dgm:pt>
    <dgm:pt modelId="{532A9A36-F6B2-4760-B404-94A213D77111}" type="pres">
      <dgm:prSet presAssocID="{40B692AE-A6CE-4559-8074-21431371A420}" presName="hierChild4" presStyleCnt="0"/>
      <dgm:spPr/>
    </dgm:pt>
    <dgm:pt modelId="{FC05728A-D824-4ABB-B58C-711AFB7D418F}" type="pres">
      <dgm:prSet presAssocID="{40B692AE-A6CE-4559-8074-21431371A420}" presName="hierChild5" presStyleCnt="0"/>
      <dgm:spPr/>
    </dgm:pt>
    <dgm:pt modelId="{C1E49722-3D5E-4927-BC3D-659E604E1DDC}" type="pres">
      <dgm:prSet presAssocID="{903A7EBF-747B-4D24-BEF4-8EBDB1A12BD4}" presName="hierChild3" presStyleCnt="0"/>
      <dgm:spPr/>
    </dgm:pt>
    <dgm:pt modelId="{E3B90FE5-160F-4A8C-87F1-9A79DD6C7E60}" type="pres">
      <dgm:prSet presAssocID="{341E3BAC-CE30-4B48-BDA7-4F7BF76186EE}" presName="Name111" presStyleLbl="parChTrans1D2" presStyleIdx="4" presStyleCnt="5"/>
      <dgm:spPr/>
    </dgm:pt>
    <dgm:pt modelId="{18701D80-D3BB-48CA-9E15-70F35864BF99}" type="pres">
      <dgm:prSet presAssocID="{5FA9574E-6E9B-4A52-8DB4-F9FC8C6B9F8F}" presName="hierRoot3" presStyleCnt="0">
        <dgm:presLayoutVars>
          <dgm:hierBranch val="init"/>
        </dgm:presLayoutVars>
      </dgm:prSet>
      <dgm:spPr/>
    </dgm:pt>
    <dgm:pt modelId="{625733B1-01A4-44B2-BC40-93042E87B74C}" type="pres">
      <dgm:prSet presAssocID="{5FA9574E-6E9B-4A52-8DB4-F9FC8C6B9F8F}" presName="rootComposite3" presStyleCnt="0"/>
      <dgm:spPr/>
    </dgm:pt>
    <dgm:pt modelId="{89630D39-1A5D-4C62-8C10-A3C96B830032}" type="pres">
      <dgm:prSet presAssocID="{5FA9574E-6E9B-4A52-8DB4-F9FC8C6B9F8F}" presName="rootText3" presStyleLbl="asst1" presStyleIdx="0" presStyleCnt="1">
        <dgm:presLayoutVars>
          <dgm:chPref val="3"/>
        </dgm:presLayoutVars>
      </dgm:prSet>
      <dgm:spPr/>
    </dgm:pt>
    <dgm:pt modelId="{BA754F36-C758-45F8-ABDC-33D182127F6E}" type="pres">
      <dgm:prSet presAssocID="{5FA9574E-6E9B-4A52-8DB4-F9FC8C6B9F8F}" presName="rootConnector3" presStyleLbl="asst1" presStyleIdx="0" presStyleCnt="1"/>
      <dgm:spPr/>
    </dgm:pt>
    <dgm:pt modelId="{8CEE550D-89D8-4234-A560-3D1B759EA69A}" type="pres">
      <dgm:prSet presAssocID="{5FA9574E-6E9B-4A52-8DB4-F9FC8C6B9F8F}" presName="hierChild6" presStyleCnt="0"/>
      <dgm:spPr/>
    </dgm:pt>
    <dgm:pt modelId="{CD5589B8-0C82-4DCE-8DC3-55A9137E6A5E}" type="pres">
      <dgm:prSet presAssocID="{5FA9574E-6E9B-4A52-8DB4-F9FC8C6B9F8F}" presName="hierChild7" presStyleCnt="0"/>
      <dgm:spPr/>
    </dgm:pt>
  </dgm:ptLst>
  <dgm:cxnLst>
    <dgm:cxn modelId="{59B19301-5D78-4027-92EE-91E02A924547}" srcId="{45AE4502-8115-4E43-83DD-EADC3077454B}" destId="{903A7EBF-747B-4D24-BEF4-8EBDB1A12BD4}" srcOrd="0" destOrd="0" parTransId="{CC44A1E1-48F9-4445-8920-48697F5C3A66}" sibTransId="{96AAF2CF-90CB-4543-8728-CEB318462053}"/>
    <dgm:cxn modelId="{89FDC50C-3EC6-4B45-B804-0736B8BAC1A2}" type="presOf" srcId="{5FA9574E-6E9B-4A52-8DB4-F9FC8C6B9F8F}" destId="{89630D39-1A5D-4C62-8C10-A3C96B830032}" srcOrd="0" destOrd="0" presId="urn:microsoft.com/office/officeart/2005/8/layout/orgChart1"/>
    <dgm:cxn modelId="{76048013-22F8-4697-B537-DB1F1C58AD45}" type="presOf" srcId="{DE0D9969-370E-44CB-9D9B-14A96019D6B3}" destId="{04D7FE88-F36E-4D5E-8CDC-4EAFCA078CBE}" srcOrd="1" destOrd="0" presId="urn:microsoft.com/office/officeart/2005/8/layout/orgChart1"/>
    <dgm:cxn modelId="{91CD501F-EA05-4557-B805-BCD09BFA0CCA}" type="presOf" srcId="{9DF92B0F-7E8A-42B0-A3F7-F3B5A2BECF00}" destId="{D6EEFE84-0975-4F0E-A32A-DAE9CB721D05}" srcOrd="1" destOrd="0" presId="urn:microsoft.com/office/officeart/2005/8/layout/orgChart1"/>
    <dgm:cxn modelId="{8C130D25-E90B-48F9-A58F-F21590D5EB40}" type="presOf" srcId="{5FA9574E-6E9B-4A52-8DB4-F9FC8C6B9F8F}" destId="{BA754F36-C758-45F8-ABDC-33D182127F6E}" srcOrd="1" destOrd="0" presId="urn:microsoft.com/office/officeart/2005/8/layout/orgChart1"/>
    <dgm:cxn modelId="{F5986727-E9E1-40B6-B6F9-6560FF9F59F6}" type="presOf" srcId="{FE2B6414-B74B-4A9C-8197-F00F2C562563}" destId="{A7EB7FFA-567D-4617-98CF-3ED0300ABA35}" srcOrd="0" destOrd="0" presId="urn:microsoft.com/office/officeart/2005/8/layout/orgChart1"/>
    <dgm:cxn modelId="{9C9D3937-927F-4D9B-BD07-113B098CC8A6}" srcId="{DE0D9969-370E-44CB-9D9B-14A96019D6B3}" destId="{9DF92B0F-7E8A-42B0-A3F7-F3B5A2BECF00}" srcOrd="0" destOrd="0" parTransId="{A3FE38D6-CB8D-4DA2-BFFD-01D76E7933CC}" sibTransId="{ADF8C3A3-BB4A-451A-9AB4-6F4D0E533DA2}"/>
    <dgm:cxn modelId="{F199D537-7D1D-4F1F-95A8-03C4BC067F2E}" type="presOf" srcId="{52725232-EC12-43B9-9AEB-73C620D861BE}" destId="{A3C743EF-4436-432C-9ED1-C5235F7EAAC2}" srcOrd="0" destOrd="0" presId="urn:microsoft.com/office/officeart/2005/8/layout/orgChart1"/>
    <dgm:cxn modelId="{8383503B-F16B-4026-A9AD-453D2FE20EB5}" type="presOf" srcId="{43FF1B7E-CB46-4CCC-B17A-1E4B6907C278}" destId="{B1AA6545-37C5-401D-BB26-F3C246FFC64E}" srcOrd="0" destOrd="0" presId="urn:microsoft.com/office/officeart/2005/8/layout/orgChart1"/>
    <dgm:cxn modelId="{95A4753D-CC4E-4CE3-8EE5-AD3FB9433CA0}" type="presOf" srcId="{40B692AE-A6CE-4559-8074-21431371A420}" destId="{881BE70D-A2B8-4B6C-A87B-D1349B25A283}" srcOrd="1" destOrd="0" presId="urn:microsoft.com/office/officeart/2005/8/layout/orgChart1"/>
    <dgm:cxn modelId="{CFB02960-303B-407B-8155-79648F74DCB0}" srcId="{903A7EBF-747B-4D24-BEF4-8EBDB1A12BD4}" destId="{DE0D9969-370E-44CB-9D9B-14A96019D6B3}" srcOrd="3" destOrd="0" parTransId="{4A5F3AD0-A14E-434E-ABFD-7ADB72FACDFD}" sibTransId="{3FB07630-285E-4F55-B6F7-630624E17A18}"/>
    <dgm:cxn modelId="{3B3B5060-DD5E-467E-8B6E-58AFEFA3F911}" type="presOf" srcId="{A3FE38D6-CB8D-4DA2-BFFD-01D76E7933CC}" destId="{988B7CD3-545E-48E2-97B9-BB2E433E49CF}" srcOrd="0" destOrd="0" presId="urn:microsoft.com/office/officeart/2005/8/layout/orgChart1"/>
    <dgm:cxn modelId="{7E230F64-E562-47A2-8FF7-40E8DF6AABD5}" type="presOf" srcId="{43122E9F-A1A8-4AB8-8D42-474D38F99F5F}" destId="{5D87EE1B-11D8-4E90-AA02-8991D87CF4AC}" srcOrd="0" destOrd="0" presId="urn:microsoft.com/office/officeart/2005/8/layout/orgChart1"/>
    <dgm:cxn modelId="{91F1CC44-21C6-46BD-90AB-CBC5CFC09B37}" type="presOf" srcId="{C65DFFD3-9C57-4A45-AE49-288B1E2C4297}" destId="{7C6467E6-5903-4285-B7F3-44AB173BF4D6}" srcOrd="0" destOrd="0" presId="urn:microsoft.com/office/officeart/2005/8/layout/orgChart1"/>
    <dgm:cxn modelId="{99669054-3EBC-45E2-91DC-FCB97A85889E}" type="presOf" srcId="{903A7EBF-747B-4D24-BEF4-8EBDB1A12BD4}" destId="{7D9C7338-1FC3-4DBE-BC1C-FB027319B144}" srcOrd="1" destOrd="0" presId="urn:microsoft.com/office/officeart/2005/8/layout/orgChart1"/>
    <dgm:cxn modelId="{2BE66556-A6F4-4F15-B396-6312D43FC0DC}" srcId="{903A7EBF-747B-4D24-BEF4-8EBDB1A12BD4}" destId="{40B692AE-A6CE-4559-8074-21431371A420}" srcOrd="4" destOrd="0" parTransId="{C65DFFD3-9C57-4A45-AE49-288B1E2C4297}" sibTransId="{FCDF98C8-276E-460C-A127-F763895F6D4B}"/>
    <dgm:cxn modelId="{CD4BD877-1F28-4EA7-A150-BD31936B8F4E}" type="presOf" srcId="{9DF92B0F-7E8A-42B0-A3F7-F3B5A2BECF00}" destId="{1EBA0954-43B6-41B3-98D6-54720B96C6CF}" srcOrd="0" destOrd="0" presId="urn:microsoft.com/office/officeart/2005/8/layout/orgChart1"/>
    <dgm:cxn modelId="{BDF8A57A-5550-4A2C-91FE-BEBC29F85EE9}" type="presOf" srcId="{43122E9F-A1A8-4AB8-8D42-474D38F99F5F}" destId="{8B786738-3F60-4DE3-A623-864653642FFB}" srcOrd="1" destOrd="0" presId="urn:microsoft.com/office/officeart/2005/8/layout/orgChart1"/>
    <dgm:cxn modelId="{4744E99F-DCEB-4584-9342-4CAD31FD8BF4}" type="presOf" srcId="{E901F2BA-B710-45AF-AC7E-F8149D777BCB}" destId="{C6C62D5E-8E4E-492D-80F2-8F2A3265666B}" srcOrd="0" destOrd="0" presId="urn:microsoft.com/office/officeart/2005/8/layout/orgChart1"/>
    <dgm:cxn modelId="{9E27DEA6-1CD0-4F16-83A7-40DF5CFF486D}" type="presOf" srcId="{DE0D9969-370E-44CB-9D9B-14A96019D6B3}" destId="{8426BF69-02FB-40BA-895A-11209E8FFB55}" srcOrd="0" destOrd="0" presId="urn:microsoft.com/office/officeart/2005/8/layout/orgChart1"/>
    <dgm:cxn modelId="{0B6427B5-3DCE-4C17-9AE2-A2DDF197D446}" type="presOf" srcId="{4A5F3AD0-A14E-434E-ABFD-7ADB72FACDFD}" destId="{CE644D41-F13B-4977-A3A9-E5B7EF9CFE95}" srcOrd="0" destOrd="0" presId="urn:microsoft.com/office/officeart/2005/8/layout/orgChart1"/>
    <dgm:cxn modelId="{7A8592BC-BE5D-4E20-A043-C9C260408906}" type="presOf" srcId="{FF52B1C4-261E-4CF9-A2FE-4432F06A2285}" destId="{BD2D4700-049F-48CE-99B4-0EA9D106D32E}" srcOrd="0" destOrd="0" presId="urn:microsoft.com/office/officeart/2005/8/layout/orgChart1"/>
    <dgm:cxn modelId="{166EBCBD-AA25-4924-BEDC-E5F41C9928E0}" type="presOf" srcId="{2C0664E7-3F5C-4B47-A8C2-E476ACAEC924}" destId="{92374F07-38BE-4B42-9B61-2E3701235DDD}" srcOrd="0" destOrd="0" presId="urn:microsoft.com/office/officeart/2005/8/layout/orgChart1"/>
    <dgm:cxn modelId="{278217BF-438E-4783-B2F4-9D5FADD4D7F6}" type="presOf" srcId="{45AE4502-8115-4E43-83DD-EADC3077454B}" destId="{25A98847-5F9D-403A-BFE7-A007B60D2446}" srcOrd="0" destOrd="0" presId="urn:microsoft.com/office/officeart/2005/8/layout/orgChart1"/>
    <dgm:cxn modelId="{028CE8BF-4474-4D1C-A61F-94382D264174}" srcId="{903A7EBF-747B-4D24-BEF4-8EBDB1A12BD4}" destId="{D7056481-2A02-4C08-8BB3-2CAC04EB84AE}" srcOrd="2" destOrd="0" parTransId="{43FF1B7E-CB46-4CCC-B17A-1E4B6907C278}" sibTransId="{B83AF252-43A9-4888-A79F-3E69A2B1AADB}"/>
    <dgm:cxn modelId="{2F71C6C7-372F-4AE7-AD6F-C92BE318BF77}" type="presOf" srcId="{FE2B6414-B74B-4A9C-8197-F00F2C562563}" destId="{EC894524-0BAC-4A97-B9C0-AE58AFAD8DBE}" srcOrd="1" destOrd="0" presId="urn:microsoft.com/office/officeart/2005/8/layout/orgChart1"/>
    <dgm:cxn modelId="{4116B5C8-DB40-4793-BA2B-BF05B217198D}" srcId="{52725232-EC12-43B9-9AEB-73C620D861BE}" destId="{FE2B6414-B74B-4A9C-8197-F00F2C562563}" srcOrd="0" destOrd="0" parTransId="{FF52B1C4-261E-4CF9-A2FE-4432F06A2285}" sibTransId="{28D9F709-DAC4-435E-843C-01B63D63221B}"/>
    <dgm:cxn modelId="{6E64F7C8-81C4-482D-9B7C-086A38BF0019}" type="presOf" srcId="{D7056481-2A02-4C08-8BB3-2CAC04EB84AE}" destId="{D42712B9-ACED-413B-A43B-40F720EFC11C}" srcOrd="0" destOrd="0" presId="urn:microsoft.com/office/officeart/2005/8/layout/orgChart1"/>
    <dgm:cxn modelId="{A3E115CA-72EE-47D5-A1CA-5AB2F5848538}" type="presOf" srcId="{341E3BAC-CE30-4B48-BDA7-4F7BF76186EE}" destId="{E3B90FE5-160F-4A8C-87F1-9A79DD6C7E60}" srcOrd="0" destOrd="0" presId="urn:microsoft.com/office/officeart/2005/8/layout/orgChart1"/>
    <dgm:cxn modelId="{3B2313CF-45DA-49B4-899A-80441965AEE8}" srcId="{903A7EBF-747B-4D24-BEF4-8EBDB1A12BD4}" destId="{52725232-EC12-43B9-9AEB-73C620D861BE}" srcOrd="1" destOrd="0" parTransId="{2C0664E7-3F5C-4B47-A8C2-E476ACAEC924}" sibTransId="{6302EDCD-65B8-402B-A305-8EF2FA188F3E}"/>
    <dgm:cxn modelId="{501613D1-57DA-40C1-A677-C8703CE1DBF1}" type="presOf" srcId="{D7056481-2A02-4C08-8BB3-2CAC04EB84AE}" destId="{61275D55-41AF-47F5-8002-987A0156BB50}" srcOrd="1" destOrd="0" presId="urn:microsoft.com/office/officeart/2005/8/layout/orgChart1"/>
    <dgm:cxn modelId="{6925D0DA-6A96-48C1-A4D8-267A9C690E88}" type="presOf" srcId="{903A7EBF-747B-4D24-BEF4-8EBDB1A12BD4}" destId="{00EED4BD-D504-4373-833E-02CEE2A6DA6B}" srcOrd="0" destOrd="0" presId="urn:microsoft.com/office/officeart/2005/8/layout/orgChart1"/>
    <dgm:cxn modelId="{B2BE1CDD-2291-4EC5-9AF1-8277B677D09A}" srcId="{903A7EBF-747B-4D24-BEF4-8EBDB1A12BD4}" destId="{5FA9574E-6E9B-4A52-8DB4-F9FC8C6B9F8F}" srcOrd="0" destOrd="0" parTransId="{341E3BAC-CE30-4B48-BDA7-4F7BF76186EE}" sibTransId="{B062A83F-F3CC-4069-8079-A1D66432C661}"/>
    <dgm:cxn modelId="{451FDBE9-EFD7-46FD-BAA6-9B07CAE82D6B}" srcId="{D7056481-2A02-4C08-8BB3-2CAC04EB84AE}" destId="{43122E9F-A1A8-4AB8-8D42-474D38F99F5F}" srcOrd="0" destOrd="0" parTransId="{E901F2BA-B710-45AF-AC7E-F8149D777BCB}" sibTransId="{1AF92353-36A2-4DB1-9189-AF515AC25AA4}"/>
    <dgm:cxn modelId="{9B57C7ED-F299-4242-833E-59D921F2DA4B}" type="presOf" srcId="{52725232-EC12-43B9-9AEB-73C620D861BE}" destId="{445FBF6C-701D-43F9-9E69-78481975538A}" srcOrd="1" destOrd="0" presId="urn:microsoft.com/office/officeart/2005/8/layout/orgChart1"/>
    <dgm:cxn modelId="{9DAA81FB-215D-4696-A088-FBC50A58B0E2}" type="presOf" srcId="{40B692AE-A6CE-4559-8074-21431371A420}" destId="{4D375674-00E6-48D7-88E2-2290020E909E}" srcOrd="0" destOrd="0" presId="urn:microsoft.com/office/officeart/2005/8/layout/orgChart1"/>
    <dgm:cxn modelId="{F1973FE9-7621-456C-877D-4A763C1C0BAF}" type="presParOf" srcId="{25A98847-5F9D-403A-BFE7-A007B60D2446}" destId="{08BAE1D7-6EB5-4A2D-996B-4A36B8DA77DA}" srcOrd="0" destOrd="0" presId="urn:microsoft.com/office/officeart/2005/8/layout/orgChart1"/>
    <dgm:cxn modelId="{84C2E390-E37A-4131-BA82-611FE83AEF64}" type="presParOf" srcId="{08BAE1D7-6EB5-4A2D-996B-4A36B8DA77DA}" destId="{3FB3FC88-E234-4E81-83F9-12A754909715}" srcOrd="0" destOrd="0" presId="urn:microsoft.com/office/officeart/2005/8/layout/orgChart1"/>
    <dgm:cxn modelId="{951B3E90-C3B0-4788-887F-86314795CDD3}" type="presParOf" srcId="{3FB3FC88-E234-4E81-83F9-12A754909715}" destId="{00EED4BD-D504-4373-833E-02CEE2A6DA6B}" srcOrd="0" destOrd="0" presId="urn:microsoft.com/office/officeart/2005/8/layout/orgChart1"/>
    <dgm:cxn modelId="{5B6A695E-9E76-4782-B8B0-2379DFA68623}" type="presParOf" srcId="{3FB3FC88-E234-4E81-83F9-12A754909715}" destId="{7D9C7338-1FC3-4DBE-BC1C-FB027319B144}" srcOrd="1" destOrd="0" presId="urn:microsoft.com/office/officeart/2005/8/layout/orgChart1"/>
    <dgm:cxn modelId="{B312A55C-4B74-4813-B7B5-2E747D7C16BB}" type="presParOf" srcId="{08BAE1D7-6EB5-4A2D-996B-4A36B8DA77DA}" destId="{EB9AACE6-63A0-4B48-878B-F8FF55293A89}" srcOrd="1" destOrd="0" presId="urn:microsoft.com/office/officeart/2005/8/layout/orgChart1"/>
    <dgm:cxn modelId="{CA295B10-2205-4912-9F7D-F97A25474243}" type="presParOf" srcId="{EB9AACE6-63A0-4B48-878B-F8FF55293A89}" destId="{92374F07-38BE-4B42-9B61-2E3701235DDD}" srcOrd="0" destOrd="0" presId="urn:microsoft.com/office/officeart/2005/8/layout/orgChart1"/>
    <dgm:cxn modelId="{861D1345-8F20-47B8-AE21-67703A1F6507}" type="presParOf" srcId="{EB9AACE6-63A0-4B48-878B-F8FF55293A89}" destId="{3A98499C-347B-491C-83DC-D192E938EF62}" srcOrd="1" destOrd="0" presId="urn:microsoft.com/office/officeart/2005/8/layout/orgChart1"/>
    <dgm:cxn modelId="{E371B40F-BB89-48CB-B5ED-D2AC74DD7D18}" type="presParOf" srcId="{3A98499C-347B-491C-83DC-D192E938EF62}" destId="{854132C3-46F7-45D5-BDA4-B515E18A4F85}" srcOrd="0" destOrd="0" presId="urn:microsoft.com/office/officeart/2005/8/layout/orgChart1"/>
    <dgm:cxn modelId="{0593BA87-6181-4FC9-AF0E-D8BD1DE7F361}" type="presParOf" srcId="{854132C3-46F7-45D5-BDA4-B515E18A4F85}" destId="{A3C743EF-4436-432C-9ED1-C5235F7EAAC2}" srcOrd="0" destOrd="0" presId="urn:microsoft.com/office/officeart/2005/8/layout/orgChart1"/>
    <dgm:cxn modelId="{A13F2CFA-F12A-45B4-91AC-F05072C91058}" type="presParOf" srcId="{854132C3-46F7-45D5-BDA4-B515E18A4F85}" destId="{445FBF6C-701D-43F9-9E69-78481975538A}" srcOrd="1" destOrd="0" presId="urn:microsoft.com/office/officeart/2005/8/layout/orgChart1"/>
    <dgm:cxn modelId="{A951873F-EF3F-4DE5-84A1-940F3A8AE877}" type="presParOf" srcId="{3A98499C-347B-491C-83DC-D192E938EF62}" destId="{F71F0AEE-77AF-41D0-9598-428935550F42}" srcOrd="1" destOrd="0" presId="urn:microsoft.com/office/officeart/2005/8/layout/orgChart1"/>
    <dgm:cxn modelId="{AE9EAD0B-01DE-4352-951A-CB6FE026098B}" type="presParOf" srcId="{F71F0AEE-77AF-41D0-9598-428935550F42}" destId="{BD2D4700-049F-48CE-99B4-0EA9D106D32E}" srcOrd="0" destOrd="0" presId="urn:microsoft.com/office/officeart/2005/8/layout/orgChart1"/>
    <dgm:cxn modelId="{190EA77F-8029-428D-943F-D259382ACB16}" type="presParOf" srcId="{F71F0AEE-77AF-41D0-9598-428935550F42}" destId="{3CB55201-6819-4452-B1B8-8D83A9A9453E}" srcOrd="1" destOrd="0" presId="urn:microsoft.com/office/officeart/2005/8/layout/orgChart1"/>
    <dgm:cxn modelId="{EF9ECC53-E2AB-40D3-97F3-D051495F92E1}" type="presParOf" srcId="{3CB55201-6819-4452-B1B8-8D83A9A9453E}" destId="{1CD62A64-522A-411C-BC91-90E6FDBD1AEE}" srcOrd="0" destOrd="0" presId="urn:microsoft.com/office/officeart/2005/8/layout/orgChart1"/>
    <dgm:cxn modelId="{DD3D8BD3-6D98-465D-AC00-C802CF899B8A}" type="presParOf" srcId="{1CD62A64-522A-411C-BC91-90E6FDBD1AEE}" destId="{A7EB7FFA-567D-4617-98CF-3ED0300ABA35}" srcOrd="0" destOrd="0" presId="urn:microsoft.com/office/officeart/2005/8/layout/orgChart1"/>
    <dgm:cxn modelId="{54D37409-F4F3-4EFC-AC09-406B5AD67F59}" type="presParOf" srcId="{1CD62A64-522A-411C-BC91-90E6FDBD1AEE}" destId="{EC894524-0BAC-4A97-B9C0-AE58AFAD8DBE}" srcOrd="1" destOrd="0" presId="urn:microsoft.com/office/officeart/2005/8/layout/orgChart1"/>
    <dgm:cxn modelId="{1811976E-0371-4F77-B064-2247D6155C49}" type="presParOf" srcId="{3CB55201-6819-4452-B1B8-8D83A9A9453E}" destId="{EECCDB12-136F-4A00-B337-119F206AA026}" srcOrd="1" destOrd="0" presId="urn:microsoft.com/office/officeart/2005/8/layout/orgChart1"/>
    <dgm:cxn modelId="{A9891E73-63D4-4530-85B4-ACCF45C9A941}" type="presParOf" srcId="{3CB55201-6819-4452-B1B8-8D83A9A9453E}" destId="{8E101592-97D2-4C0F-B64E-70A4930627A7}" srcOrd="2" destOrd="0" presId="urn:microsoft.com/office/officeart/2005/8/layout/orgChart1"/>
    <dgm:cxn modelId="{0609C0D6-9D62-47F8-8E90-E3AB03DDDFC5}" type="presParOf" srcId="{3A98499C-347B-491C-83DC-D192E938EF62}" destId="{EC4D194B-3580-410F-A4DA-CAE702AB161D}" srcOrd="2" destOrd="0" presId="urn:microsoft.com/office/officeart/2005/8/layout/orgChart1"/>
    <dgm:cxn modelId="{89FBC4F5-C698-4D5F-8404-2B314465A3DD}" type="presParOf" srcId="{EB9AACE6-63A0-4B48-878B-F8FF55293A89}" destId="{B1AA6545-37C5-401D-BB26-F3C246FFC64E}" srcOrd="2" destOrd="0" presId="urn:microsoft.com/office/officeart/2005/8/layout/orgChart1"/>
    <dgm:cxn modelId="{CBE0168D-EAA5-4262-8895-FD3B904890AC}" type="presParOf" srcId="{EB9AACE6-63A0-4B48-878B-F8FF55293A89}" destId="{F2876F4A-634D-4CD0-8E8E-87451202E7B8}" srcOrd="3" destOrd="0" presId="urn:microsoft.com/office/officeart/2005/8/layout/orgChart1"/>
    <dgm:cxn modelId="{2D636826-874A-45AD-88AE-8B3EA817711E}" type="presParOf" srcId="{F2876F4A-634D-4CD0-8E8E-87451202E7B8}" destId="{54D10447-F4E9-4E1A-A38E-97AB42AA1CCF}" srcOrd="0" destOrd="0" presId="urn:microsoft.com/office/officeart/2005/8/layout/orgChart1"/>
    <dgm:cxn modelId="{A5867FC7-21E7-4F96-97C7-DB868A84D51D}" type="presParOf" srcId="{54D10447-F4E9-4E1A-A38E-97AB42AA1CCF}" destId="{D42712B9-ACED-413B-A43B-40F720EFC11C}" srcOrd="0" destOrd="0" presId="urn:microsoft.com/office/officeart/2005/8/layout/orgChart1"/>
    <dgm:cxn modelId="{F7467F77-BFBF-4D2C-8932-4CBE809E29D9}" type="presParOf" srcId="{54D10447-F4E9-4E1A-A38E-97AB42AA1CCF}" destId="{61275D55-41AF-47F5-8002-987A0156BB50}" srcOrd="1" destOrd="0" presId="urn:microsoft.com/office/officeart/2005/8/layout/orgChart1"/>
    <dgm:cxn modelId="{0A4C6B1F-7358-4A5B-AFB7-F55308ABB803}" type="presParOf" srcId="{F2876F4A-634D-4CD0-8E8E-87451202E7B8}" destId="{4DD720E4-F065-48B2-8BCB-CBD54E7EB19A}" srcOrd="1" destOrd="0" presId="urn:microsoft.com/office/officeart/2005/8/layout/orgChart1"/>
    <dgm:cxn modelId="{8734C62F-3869-46D5-9A1E-32EAC9F2AE61}" type="presParOf" srcId="{4DD720E4-F065-48B2-8BCB-CBD54E7EB19A}" destId="{C6C62D5E-8E4E-492D-80F2-8F2A3265666B}" srcOrd="0" destOrd="0" presId="urn:microsoft.com/office/officeart/2005/8/layout/orgChart1"/>
    <dgm:cxn modelId="{4B8385D0-472C-41DC-BCE8-83FECE78E81F}" type="presParOf" srcId="{4DD720E4-F065-48B2-8BCB-CBD54E7EB19A}" destId="{3C5CAD4C-9490-4775-9510-859D13E22B59}" srcOrd="1" destOrd="0" presId="urn:microsoft.com/office/officeart/2005/8/layout/orgChart1"/>
    <dgm:cxn modelId="{A477B19A-75BC-4D6C-BD07-3E150059390E}" type="presParOf" srcId="{3C5CAD4C-9490-4775-9510-859D13E22B59}" destId="{E02F676E-E78D-4C32-B832-6B4D4162FF61}" srcOrd="0" destOrd="0" presId="urn:microsoft.com/office/officeart/2005/8/layout/orgChart1"/>
    <dgm:cxn modelId="{E01380FC-9335-4B5C-984E-5055AF462C46}" type="presParOf" srcId="{E02F676E-E78D-4C32-B832-6B4D4162FF61}" destId="{5D87EE1B-11D8-4E90-AA02-8991D87CF4AC}" srcOrd="0" destOrd="0" presId="urn:microsoft.com/office/officeart/2005/8/layout/orgChart1"/>
    <dgm:cxn modelId="{97255C9B-DF82-4B1D-8715-E55462FDF535}" type="presParOf" srcId="{E02F676E-E78D-4C32-B832-6B4D4162FF61}" destId="{8B786738-3F60-4DE3-A623-864653642FFB}" srcOrd="1" destOrd="0" presId="urn:microsoft.com/office/officeart/2005/8/layout/orgChart1"/>
    <dgm:cxn modelId="{ED0E3CD9-69ED-4303-A41E-21B71BBBB473}" type="presParOf" srcId="{3C5CAD4C-9490-4775-9510-859D13E22B59}" destId="{5B5958E7-25E7-43F2-A9D9-89DC7289C3C6}" srcOrd="1" destOrd="0" presId="urn:microsoft.com/office/officeart/2005/8/layout/orgChart1"/>
    <dgm:cxn modelId="{432F9F3A-5858-4A23-A941-2AE7D02FA40D}" type="presParOf" srcId="{3C5CAD4C-9490-4775-9510-859D13E22B59}" destId="{D5482571-4F56-4C5D-8810-B2395BD504F9}" srcOrd="2" destOrd="0" presId="urn:microsoft.com/office/officeart/2005/8/layout/orgChart1"/>
    <dgm:cxn modelId="{8A04BE75-07BB-48F2-A6DF-3B985999EA07}" type="presParOf" srcId="{F2876F4A-634D-4CD0-8E8E-87451202E7B8}" destId="{FFA2B75B-26CC-4DA3-945E-89C3F2A56452}" srcOrd="2" destOrd="0" presId="urn:microsoft.com/office/officeart/2005/8/layout/orgChart1"/>
    <dgm:cxn modelId="{65E6DEE1-9FD7-47A4-AC63-787736760203}" type="presParOf" srcId="{EB9AACE6-63A0-4B48-878B-F8FF55293A89}" destId="{CE644D41-F13B-4977-A3A9-E5B7EF9CFE95}" srcOrd="4" destOrd="0" presId="urn:microsoft.com/office/officeart/2005/8/layout/orgChart1"/>
    <dgm:cxn modelId="{A8857A99-FB61-4DC7-B2EB-A3D64717E96D}" type="presParOf" srcId="{EB9AACE6-63A0-4B48-878B-F8FF55293A89}" destId="{BC848EB3-3A22-4909-97C9-46F924BC5E74}" srcOrd="5" destOrd="0" presId="urn:microsoft.com/office/officeart/2005/8/layout/orgChart1"/>
    <dgm:cxn modelId="{27B1985C-DB69-4DE8-AD5B-AB20608877F6}" type="presParOf" srcId="{BC848EB3-3A22-4909-97C9-46F924BC5E74}" destId="{B3D51DDC-250E-4D24-9C92-4C92ECA52221}" srcOrd="0" destOrd="0" presId="urn:microsoft.com/office/officeart/2005/8/layout/orgChart1"/>
    <dgm:cxn modelId="{5D93E0B2-E6B2-431C-A8D9-2CF105C91E3E}" type="presParOf" srcId="{B3D51DDC-250E-4D24-9C92-4C92ECA52221}" destId="{8426BF69-02FB-40BA-895A-11209E8FFB55}" srcOrd="0" destOrd="0" presId="urn:microsoft.com/office/officeart/2005/8/layout/orgChart1"/>
    <dgm:cxn modelId="{E32EA080-CE03-405C-BAF9-E4D56ADD8D80}" type="presParOf" srcId="{B3D51DDC-250E-4D24-9C92-4C92ECA52221}" destId="{04D7FE88-F36E-4D5E-8CDC-4EAFCA078CBE}" srcOrd="1" destOrd="0" presId="urn:microsoft.com/office/officeart/2005/8/layout/orgChart1"/>
    <dgm:cxn modelId="{AA95862D-CF49-4DD2-8C00-8A14B9DF5251}" type="presParOf" srcId="{BC848EB3-3A22-4909-97C9-46F924BC5E74}" destId="{11B0E9F9-AC08-41B5-8CEE-90564E2AC73E}" srcOrd="1" destOrd="0" presId="urn:microsoft.com/office/officeart/2005/8/layout/orgChart1"/>
    <dgm:cxn modelId="{259BFD4B-7630-46D8-AC9A-BCC3AE3A7260}" type="presParOf" srcId="{11B0E9F9-AC08-41B5-8CEE-90564E2AC73E}" destId="{988B7CD3-545E-48E2-97B9-BB2E433E49CF}" srcOrd="0" destOrd="0" presId="urn:microsoft.com/office/officeart/2005/8/layout/orgChart1"/>
    <dgm:cxn modelId="{C1F1EC3B-35DB-4653-8A39-5FE35E88C230}" type="presParOf" srcId="{11B0E9F9-AC08-41B5-8CEE-90564E2AC73E}" destId="{F23230AC-5B4F-4AAD-82C6-86E8C7CEB598}" srcOrd="1" destOrd="0" presId="urn:microsoft.com/office/officeart/2005/8/layout/orgChart1"/>
    <dgm:cxn modelId="{27730ACB-4EB0-48C8-99D6-F245B81B27A7}" type="presParOf" srcId="{F23230AC-5B4F-4AAD-82C6-86E8C7CEB598}" destId="{1903A8C1-79F2-4C4D-8D59-16119FF9A24D}" srcOrd="0" destOrd="0" presId="urn:microsoft.com/office/officeart/2005/8/layout/orgChart1"/>
    <dgm:cxn modelId="{1D23DC35-791F-4152-97FD-5294CFD54899}" type="presParOf" srcId="{1903A8C1-79F2-4C4D-8D59-16119FF9A24D}" destId="{1EBA0954-43B6-41B3-98D6-54720B96C6CF}" srcOrd="0" destOrd="0" presId="urn:microsoft.com/office/officeart/2005/8/layout/orgChart1"/>
    <dgm:cxn modelId="{B4A8D9EF-2511-4085-BA02-78C4D82B61A5}" type="presParOf" srcId="{1903A8C1-79F2-4C4D-8D59-16119FF9A24D}" destId="{D6EEFE84-0975-4F0E-A32A-DAE9CB721D05}" srcOrd="1" destOrd="0" presId="urn:microsoft.com/office/officeart/2005/8/layout/orgChart1"/>
    <dgm:cxn modelId="{41D77584-5522-42F1-88C8-414229574EDB}" type="presParOf" srcId="{F23230AC-5B4F-4AAD-82C6-86E8C7CEB598}" destId="{E955D27C-8017-4CDD-99F0-C27B6151E467}" srcOrd="1" destOrd="0" presId="urn:microsoft.com/office/officeart/2005/8/layout/orgChart1"/>
    <dgm:cxn modelId="{FFAB02B1-F2B7-4DB2-9B13-343E1BE7D326}" type="presParOf" srcId="{F23230AC-5B4F-4AAD-82C6-86E8C7CEB598}" destId="{2D2BC51A-1167-4D0A-A6DD-04FF22FCF1D2}" srcOrd="2" destOrd="0" presId="urn:microsoft.com/office/officeart/2005/8/layout/orgChart1"/>
    <dgm:cxn modelId="{FD69EF4B-270C-4C4A-8CF2-B560648F4224}" type="presParOf" srcId="{BC848EB3-3A22-4909-97C9-46F924BC5E74}" destId="{DCFDB22E-982D-42F0-85A4-E9D9EFD2066E}" srcOrd="2" destOrd="0" presId="urn:microsoft.com/office/officeart/2005/8/layout/orgChart1"/>
    <dgm:cxn modelId="{1A029A0A-875F-4826-8442-18DF4A097A7E}" type="presParOf" srcId="{EB9AACE6-63A0-4B48-878B-F8FF55293A89}" destId="{7C6467E6-5903-4285-B7F3-44AB173BF4D6}" srcOrd="6" destOrd="0" presId="urn:microsoft.com/office/officeart/2005/8/layout/orgChart1"/>
    <dgm:cxn modelId="{1590B73E-C8A0-4F1A-B142-8D2C9855E3A3}" type="presParOf" srcId="{EB9AACE6-63A0-4B48-878B-F8FF55293A89}" destId="{109FF7D3-A707-4D19-A3AC-093293C163A1}" srcOrd="7" destOrd="0" presId="urn:microsoft.com/office/officeart/2005/8/layout/orgChart1"/>
    <dgm:cxn modelId="{BE9A39F8-3A90-4C3C-97C1-896A5852FCB1}" type="presParOf" srcId="{109FF7D3-A707-4D19-A3AC-093293C163A1}" destId="{6CABB4BC-800F-4B9F-A9CB-2C1F4217EC52}" srcOrd="0" destOrd="0" presId="urn:microsoft.com/office/officeart/2005/8/layout/orgChart1"/>
    <dgm:cxn modelId="{375E0434-2D34-486B-ACC3-9C1EF618D956}" type="presParOf" srcId="{6CABB4BC-800F-4B9F-A9CB-2C1F4217EC52}" destId="{4D375674-00E6-48D7-88E2-2290020E909E}" srcOrd="0" destOrd="0" presId="urn:microsoft.com/office/officeart/2005/8/layout/orgChart1"/>
    <dgm:cxn modelId="{9BCAD395-803C-47B2-AEFC-12FECE02805D}" type="presParOf" srcId="{6CABB4BC-800F-4B9F-A9CB-2C1F4217EC52}" destId="{881BE70D-A2B8-4B6C-A87B-D1349B25A283}" srcOrd="1" destOrd="0" presId="urn:microsoft.com/office/officeart/2005/8/layout/orgChart1"/>
    <dgm:cxn modelId="{D58B3C20-369F-499C-9184-E57E8F145453}" type="presParOf" srcId="{109FF7D3-A707-4D19-A3AC-093293C163A1}" destId="{532A9A36-F6B2-4760-B404-94A213D77111}" srcOrd="1" destOrd="0" presId="urn:microsoft.com/office/officeart/2005/8/layout/orgChart1"/>
    <dgm:cxn modelId="{EFC0A552-66EA-4CDD-B4B0-C81F986A3C81}" type="presParOf" srcId="{109FF7D3-A707-4D19-A3AC-093293C163A1}" destId="{FC05728A-D824-4ABB-B58C-711AFB7D418F}" srcOrd="2" destOrd="0" presId="urn:microsoft.com/office/officeart/2005/8/layout/orgChart1"/>
    <dgm:cxn modelId="{A76051EB-71A0-4BAB-96D4-D7F5152271BB}" type="presParOf" srcId="{08BAE1D7-6EB5-4A2D-996B-4A36B8DA77DA}" destId="{C1E49722-3D5E-4927-BC3D-659E604E1DDC}" srcOrd="2" destOrd="0" presId="urn:microsoft.com/office/officeart/2005/8/layout/orgChart1"/>
    <dgm:cxn modelId="{42418798-BE94-41A0-8EA5-B6D6EDBEBB79}" type="presParOf" srcId="{C1E49722-3D5E-4927-BC3D-659E604E1DDC}" destId="{E3B90FE5-160F-4A8C-87F1-9A79DD6C7E60}" srcOrd="0" destOrd="0" presId="urn:microsoft.com/office/officeart/2005/8/layout/orgChart1"/>
    <dgm:cxn modelId="{E1908B5B-159B-4763-A7C0-A87B60D9533D}" type="presParOf" srcId="{C1E49722-3D5E-4927-BC3D-659E604E1DDC}" destId="{18701D80-D3BB-48CA-9E15-70F35864BF99}" srcOrd="1" destOrd="0" presId="urn:microsoft.com/office/officeart/2005/8/layout/orgChart1"/>
    <dgm:cxn modelId="{453DB649-DD7B-4D8B-99C9-3F7D3949E91A}" type="presParOf" srcId="{18701D80-D3BB-48CA-9E15-70F35864BF99}" destId="{625733B1-01A4-44B2-BC40-93042E87B74C}" srcOrd="0" destOrd="0" presId="urn:microsoft.com/office/officeart/2005/8/layout/orgChart1"/>
    <dgm:cxn modelId="{3988DA25-51FF-4577-A472-35085BD30341}" type="presParOf" srcId="{625733B1-01A4-44B2-BC40-93042E87B74C}" destId="{89630D39-1A5D-4C62-8C10-A3C96B830032}" srcOrd="0" destOrd="0" presId="urn:microsoft.com/office/officeart/2005/8/layout/orgChart1"/>
    <dgm:cxn modelId="{A8D2F001-57EA-4A36-8A40-8B21B827E1A2}" type="presParOf" srcId="{625733B1-01A4-44B2-BC40-93042E87B74C}" destId="{BA754F36-C758-45F8-ABDC-33D182127F6E}" srcOrd="1" destOrd="0" presId="urn:microsoft.com/office/officeart/2005/8/layout/orgChart1"/>
    <dgm:cxn modelId="{5B56D7D1-2CA9-43A6-BDFD-56663520E77D}" type="presParOf" srcId="{18701D80-D3BB-48CA-9E15-70F35864BF99}" destId="{8CEE550D-89D8-4234-A560-3D1B759EA69A}" srcOrd="1" destOrd="0" presId="urn:microsoft.com/office/officeart/2005/8/layout/orgChart1"/>
    <dgm:cxn modelId="{914A8F49-D5F4-4D51-9EE8-8C9592C57625}" type="presParOf" srcId="{18701D80-D3BB-48CA-9E15-70F35864BF99}" destId="{CD5589B8-0C82-4DCE-8DC3-55A9137E6A5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C584F8-640E-404F-A717-AB798544B652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846C7BBF-3BCB-4EEA-ABEC-436CF0CCE85F}">
      <dgm:prSet phldrT="[Texto]"/>
      <dgm:spPr/>
      <dgm:t>
        <a:bodyPr/>
        <a:lstStyle/>
        <a:p>
          <a:r>
            <a:rPr lang="pt-BR" b="0" i="0" u="none" dirty="0"/>
            <a:t>Fernando Albuquerque</a:t>
          </a:r>
          <a:endParaRPr lang="pt-BR" dirty="0"/>
        </a:p>
      </dgm:t>
    </dgm:pt>
    <dgm:pt modelId="{4DD86CA0-9EAA-4212-AAEE-6BDC6903B629}" type="parTrans" cxnId="{C52E576E-605B-4C33-B949-2807765A5E05}">
      <dgm:prSet/>
      <dgm:spPr/>
      <dgm:t>
        <a:bodyPr/>
        <a:lstStyle/>
        <a:p>
          <a:endParaRPr lang="pt-BR"/>
        </a:p>
      </dgm:t>
    </dgm:pt>
    <dgm:pt modelId="{48DE8F3C-B395-450A-8029-EB396FD0DA67}" type="sibTrans" cxnId="{C52E576E-605B-4C33-B949-2807765A5E05}">
      <dgm:prSet/>
      <dgm:spPr/>
      <dgm:t>
        <a:bodyPr/>
        <a:lstStyle/>
        <a:p>
          <a:r>
            <a:rPr lang="pt-BR" dirty="0"/>
            <a:t>Diretor</a:t>
          </a:r>
        </a:p>
      </dgm:t>
    </dgm:pt>
    <dgm:pt modelId="{D6406731-D6FD-40F0-8AC7-DF9B9CAB224F}" type="asst">
      <dgm:prSet phldrT="[Texto]"/>
      <dgm:spPr/>
      <dgm:t>
        <a:bodyPr/>
        <a:lstStyle/>
        <a:p>
          <a:r>
            <a:rPr lang="pt-BR" b="0" i="0" u="none" dirty="0"/>
            <a:t>Roberto </a:t>
          </a:r>
          <a:r>
            <a:rPr lang="pt-BR" b="0" i="0" u="none" dirty="0" err="1"/>
            <a:t>Tamburelo</a:t>
          </a:r>
          <a:endParaRPr lang="pt-BR" dirty="0"/>
        </a:p>
      </dgm:t>
    </dgm:pt>
    <dgm:pt modelId="{EABBE16C-7842-47EA-9318-1EC4578D39CA}" type="parTrans" cxnId="{A8EE44A6-2BD2-4A0D-9D1A-CC7D8A2FB532}">
      <dgm:prSet/>
      <dgm:spPr/>
      <dgm:t>
        <a:bodyPr/>
        <a:lstStyle/>
        <a:p>
          <a:endParaRPr lang="pt-BR"/>
        </a:p>
      </dgm:t>
    </dgm:pt>
    <dgm:pt modelId="{F117DCEE-3DC0-42E1-9145-9121C86E450E}" type="sibTrans" cxnId="{A8EE44A6-2BD2-4A0D-9D1A-CC7D8A2FB532}">
      <dgm:prSet/>
      <dgm:spPr/>
      <dgm:t>
        <a:bodyPr/>
        <a:lstStyle/>
        <a:p>
          <a:r>
            <a:rPr lang="pt-BR" dirty="0"/>
            <a:t>Gerente</a:t>
          </a:r>
        </a:p>
      </dgm:t>
    </dgm:pt>
    <dgm:pt modelId="{C2A89DDD-0FC6-49AD-8287-23F798C71B89}">
      <dgm:prSet phldrT="[Texto]"/>
      <dgm:spPr/>
      <dgm:t>
        <a:bodyPr/>
        <a:lstStyle/>
        <a:p>
          <a:r>
            <a:rPr lang="pt-BR" dirty="0"/>
            <a:t>Ana Walters</a:t>
          </a:r>
        </a:p>
      </dgm:t>
    </dgm:pt>
    <dgm:pt modelId="{4D3CC50B-D757-41D8-810A-9B24F562A1E1}" type="parTrans" cxnId="{48C07FFC-6BF4-445A-8BFC-DE46B6E16C67}">
      <dgm:prSet/>
      <dgm:spPr/>
      <dgm:t>
        <a:bodyPr/>
        <a:lstStyle/>
        <a:p>
          <a:endParaRPr lang="pt-BR"/>
        </a:p>
      </dgm:t>
    </dgm:pt>
    <dgm:pt modelId="{CB91E407-4A67-4C0F-91BB-42552E9D08D9}" type="sibTrans" cxnId="{48C07FFC-6BF4-445A-8BFC-DE46B6E16C67}">
      <dgm:prSet/>
      <dgm:spPr/>
      <dgm:t>
        <a:bodyPr/>
        <a:lstStyle/>
        <a:p>
          <a:r>
            <a:rPr lang="pt-BR" dirty="0"/>
            <a:t>Supervisor – Regional SP</a:t>
          </a:r>
        </a:p>
      </dgm:t>
    </dgm:pt>
    <dgm:pt modelId="{56F5EF2A-E881-4AD7-BDF9-D919801C72E3}">
      <dgm:prSet phldrT="[Texto]"/>
      <dgm:spPr/>
      <dgm:t>
        <a:bodyPr/>
        <a:lstStyle/>
        <a:p>
          <a:r>
            <a:rPr lang="pt-BR" b="0" i="0" u="none" dirty="0"/>
            <a:t>Michael Sousa Santos</a:t>
          </a:r>
          <a:endParaRPr lang="pt-BR" dirty="0"/>
        </a:p>
      </dgm:t>
    </dgm:pt>
    <dgm:pt modelId="{6DA8A191-2C0B-4E62-899A-DE82B0627698}" type="parTrans" cxnId="{15A0196F-1E92-45D7-AD41-29167AF6D18E}">
      <dgm:prSet/>
      <dgm:spPr/>
      <dgm:t>
        <a:bodyPr/>
        <a:lstStyle/>
        <a:p>
          <a:endParaRPr lang="pt-BR"/>
        </a:p>
      </dgm:t>
    </dgm:pt>
    <dgm:pt modelId="{5328D34E-8F00-49C6-A88A-A5B89E6732E8}" type="sibTrans" cxnId="{15A0196F-1E92-45D7-AD41-29167AF6D18E}">
      <dgm:prSet/>
      <dgm:spPr/>
      <dgm:t>
        <a:bodyPr/>
        <a:lstStyle/>
        <a:p>
          <a:r>
            <a:rPr lang="pt-BR" dirty="0"/>
            <a:t>Supervisor – Regional MG</a:t>
          </a:r>
        </a:p>
      </dgm:t>
    </dgm:pt>
    <dgm:pt modelId="{29C6775B-90D7-4950-AAB9-DE0083838CC3}">
      <dgm:prSet phldrT="[Texto]"/>
      <dgm:spPr/>
      <dgm:t>
        <a:bodyPr/>
        <a:lstStyle/>
        <a:p>
          <a:r>
            <a:rPr lang="pt-BR" b="0" i="0" u="none" dirty="0"/>
            <a:t>Erick Alencar</a:t>
          </a:r>
          <a:endParaRPr lang="pt-BR" dirty="0"/>
        </a:p>
      </dgm:t>
    </dgm:pt>
    <dgm:pt modelId="{0FDD7EB5-D83B-4C21-8B5E-632FA52BE2B1}" type="parTrans" cxnId="{2C28C410-F532-42F0-83B1-1B86C3AFE69F}">
      <dgm:prSet/>
      <dgm:spPr/>
      <dgm:t>
        <a:bodyPr/>
        <a:lstStyle/>
        <a:p>
          <a:endParaRPr lang="pt-BR"/>
        </a:p>
      </dgm:t>
    </dgm:pt>
    <dgm:pt modelId="{407F5C0B-7169-4645-A92B-B2617148109D}" type="sibTrans" cxnId="{2C28C410-F532-42F0-83B1-1B86C3AFE69F}">
      <dgm:prSet/>
      <dgm:spPr/>
      <dgm:t>
        <a:bodyPr/>
        <a:lstStyle/>
        <a:p>
          <a:r>
            <a:rPr lang="pt-BR" dirty="0"/>
            <a:t>Supervisor –Regional RJ</a:t>
          </a:r>
        </a:p>
      </dgm:t>
    </dgm:pt>
    <dgm:pt modelId="{96FCB8D7-E0F4-4BA7-839E-EC2495FD82F4}">
      <dgm:prSet/>
      <dgm:spPr/>
      <dgm:t>
        <a:bodyPr/>
        <a:lstStyle/>
        <a:p>
          <a:r>
            <a:rPr lang="pt-BR" b="0" i="0" u="none" dirty="0" err="1"/>
            <a:t>Stefany</a:t>
          </a:r>
          <a:r>
            <a:rPr lang="pt-BR" b="0" i="0" u="none" dirty="0"/>
            <a:t> Moreira</a:t>
          </a:r>
          <a:endParaRPr lang="pt-BR" dirty="0"/>
        </a:p>
      </dgm:t>
    </dgm:pt>
    <dgm:pt modelId="{4F57FF80-CA3C-441E-9B3E-E45810FD97E0}" type="parTrans" cxnId="{AF543E8D-F7BE-4064-8084-25C3012DF639}">
      <dgm:prSet/>
      <dgm:spPr/>
      <dgm:t>
        <a:bodyPr/>
        <a:lstStyle/>
        <a:p>
          <a:endParaRPr lang="pt-BR"/>
        </a:p>
      </dgm:t>
    </dgm:pt>
    <dgm:pt modelId="{F1407611-DC61-4075-8B24-080A9FBEF2BF}" type="sibTrans" cxnId="{AF543E8D-F7BE-4064-8084-25C3012DF639}">
      <dgm:prSet/>
      <dgm:spPr/>
      <dgm:t>
        <a:bodyPr/>
        <a:lstStyle/>
        <a:p>
          <a:r>
            <a:rPr lang="pt-BR" dirty="0"/>
            <a:t>Analista </a:t>
          </a:r>
          <a:r>
            <a:rPr lang="pt-BR" dirty="0" err="1"/>
            <a:t>Administraivo</a:t>
          </a:r>
          <a:endParaRPr lang="pt-BR" dirty="0"/>
        </a:p>
      </dgm:t>
    </dgm:pt>
    <dgm:pt modelId="{A170F327-3596-416F-A567-87A1348D66BC}">
      <dgm:prSet/>
      <dgm:spPr/>
      <dgm:t>
        <a:bodyPr/>
        <a:lstStyle/>
        <a:p>
          <a:r>
            <a:rPr lang="pt-BR" dirty="0"/>
            <a:t>5</a:t>
          </a:r>
        </a:p>
      </dgm:t>
    </dgm:pt>
    <dgm:pt modelId="{B2B1D91C-A151-4199-8347-11BBDCC58963}" type="parTrans" cxnId="{BD879738-35EF-4435-A9E1-52524CADC372}">
      <dgm:prSet/>
      <dgm:spPr/>
      <dgm:t>
        <a:bodyPr/>
        <a:lstStyle/>
        <a:p>
          <a:endParaRPr lang="pt-BR"/>
        </a:p>
      </dgm:t>
    </dgm:pt>
    <dgm:pt modelId="{464CF088-AAC3-4B75-AFA2-0E1192D0F26F}" type="sibTrans" cxnId="{BD879738-35EF-4435-A9E1-52524CADC372}">
      <dgm:prSet/>
      <dgm:spPr/>
      <dgm:t>
        <a:bodyPr/>
        <a:lstStyle/>
        <a:p>
          <a:r>
            <a:rPr lang="pt-BR" dirty="0"/>
            <a:t>Vendedores</a:t>
          </a:r>
        </a:p>
      </dgm:t>
    </dgm:pt>
    <dgm:pt modelId="{568F29ED-E23A-4030-AE49-89BF0C29611E}">
      <dgm:prSet/>
      <dgm:spPr/>
      <dgm:t>
        <a:bodyPr/>
        <a:lstStyle/>
        <a:p>
          <a:r>
            <a:rPr lang="pt-BR" dirty="0"/>
            <a:t>5</a:t>
          </a:r>
        </a:p>
      </dgm:t>
    </dgm:pt>
    <dgm:pt modelId="{1C0CFE19-70A0-4C5A-AD9B-C6D4ACF2A15A}" type="parTrans" cxnId="{0DC29D65-F749-472C-A516-72582686DA21}">
      <dgm:prSet/>
      <dgm:spPr/>
      <dgm:t>
        <a:bodyPr/>
        <a:lstStyle/>
        <a:p>
          <a:endParaRPr lang="pt-BR"/>
        </a:p>
      </dgm:t>
    </dgm:pt>
    <dgm:pt modelId="{B9793CA7-041A-426C-B33C-B3A95392362D}" type="sibTrans" cxnId="{0DC29D65-F749-472C-A516-72582686DA21}">
      <dgm:prSet/>
      <dgm:spPr/>
      <dgm:t>
        <a:bodyPr/>
        <a:lstStyle/>
        <a:p>
          <a:r>
            <a:rPr lang="pt-BR" dirty="0"/>
            <a:t>Vendedores</a:t>
          </a:r>
        </a:p>
      </dgm:t>
    </dgm:pt>
    <dgm:pt modelId="{0602F7C9-E4E3-40A6-8985-8D15DC9A949B}">
      <dgm:prSet/>
      <dgm:spPr/>
      <dgm:t>
        <a:bodyPr/>
        <a:lstStyle/>
        <a:p>
          <a:r>
            <a:rPr lang="pt-BR" dirty="0"/>
            <a:t>5</a:t>
          </a:r>
        </a:p>
      </dgm:t>
    </dgm:pt>
    <dgm:pt modelId="{37E15C3F-F88B-4C64-9DD3-E4C791A37B62}" type="parTrans" cxnId="{FEA8CEFD-2426-471F-8819-9FEA0FB8F9DD}">
      <dgm:prSet/>
      <dgm:spPr/>
      <dgm:t>
        <a:bodyPr/>
        <a:lstStyle/>
        <a:p>
          <a:endParaRPr lang="pt-BR"/>
        </a:p>
      </dgm:t>
    </dgm:pt>
    <dgm:pt modelId="{0928CDBF-E39D-4049-943B-0CD2BCE0DD52}" type="sibTrans" cxnId="{FEA8CEFD-2426-471F-8819-9FEA0FB8F9DD}">
      <dgm:prSet/>
      <dgm:spPr/>
      <dgm:t>
        <a:bodyPr/>
        <a:lstStyle/>
        <a:p>
          <a:r>
            <a:rPr lang="pt-BR" dirty="0"/>
            <a:t>Vendedores</a:t>
          </a:r>
        </a:p>
      </dgm:t>
    </dgm:pt>
    <dgm:pt modelId="{8193136F-156D-4A75-A7FD-0EF3C80FFE33}" type="pres">
      <dgm:prSet presAssocID="{C3C584F8-640E-404F-A717-AB798544B65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D7149A2-654E-49AE-8A21-9632057A5279}" type="pres">
      <dgm:prSet presAssocID="{846C7BBF-3BCB-4EEA-ABEC-436CF0CCE85F}" presName="hierRoot1" presStyleCnt="0">
        <dgm:presLayoutVars>
          <dgm:hierBranch val="init"/>
        </dgm:presLayoutVars>
      </dgm:prSet>
      <dgm:spPr/>
    </dgm:pt>
    <dgm:pt modelId="{B2EF8424-0647-4403-841E-BBA66F9980C7}" type="pres">
      <dgm:prSet presAssocID="{846C7BBF-3BCB-4EEA-ABEC-436CF0CCE85F}" presName="rootComposite1" presStyleCnt="0"/>
      <dgm:spPr/>
    </dgm:pt>
    <dgm:pt modelId="{332D2867-7AFA-4067-A22C-5262892EB59A}" type="pres">
      <dgm:prSet presAssocID="{846C7BBF-3BCB-4EEA-ABEC-436CF0CCE85F}" presName="rootText1" presStyleLbl="node0" presStyleIdx="0" presStyleCnt="1">
        <dgm:presLayoutVars>
          <dgm:chMax/>
          <dgm:chPref val="3"/>
        </dgm:presLayoutVars>
      </dgm:prSet>
      <dgm:spPr/>
    </dgm:pt>
    <dgm:pt modelId="{1A8322CF-32A4-4D6F-ACB2-F2ACC3562D43}" type="pres">
      <dgm:prSet presAssocID="{846C7BBF-3BCB-4EEA-ABEC-436CF0CCE85F}" presName="titleText1" presStyleLbl="fgAcc0" presStyleIdx="0" presStyleCnt="1">
        <dgm:presLayoutVars>
          <dgm:chMax val="0"/>
          <dgm:chPref val="0"/>
        </dgm:presLayoutVars>
      </dgm:prSet>
      <dgm:spPr/>
    </dgm:pt>
    <dgm:pt modelId="{5581520C-3AF4-441E-8F68-CB106231EA75}" type="pres">
      <dgm:prSet presAssocID="{846C7BBF-3BCB-4EEA-ABEC-436CF0CCE85F}" presName="rootConnector1" presStyleLbl="node1" presStyleIdx="0" presStyleCnt="7"/>
      <dgm:spPr/>
    </dgm:pt>
    <dgm:pt modelId="{00ED2FDA-AFAE-497C-97BC-5CFEE0480324}" type="pres">
      <dgm:prSet presAssocID="{846C7BBF-3BCB-4EEA-ABEC-436CF0CCE85F}" presName="hierChild2" presStyleCnt="0"/>
      <dgm:spPr/>
    </dgm:pt>
    <dgm:pt modelId="{B9B9A0D1-6368-40BB-90CB-BA4BCB3F8341}" type="pres">
      <dgm:prSet presAssocID="{4D3CC50B-D757-41D8-810A-9B24F562A1E1}" presName="Name37" presStyleLbl="parChTrans1D2" presStyleIdx="0" presStyleCnt="5"/>
      <dgm:spPr/>
    </dgm:pt>
    <dgm:pt modelId="{EB87B214-F76F-44B5-9F5A-4DFF6CEEFD28}" type="pres">
      <dgm:prSet presAssocID="{C2A89DDD-0FC6-49AD-8287-23F798C71B89}" presName="hierRoot2" presStyleCnt="0">
        <dgm:presLayoutVars>
          <dgm:hierBranch val="init"/>
        </dgm:presLayoutVars>
      </dgm:prSet>
      <dgm:spPr/>
    </dgm:pt>
    <dgm:pt modelId="{C9C13BD4-B007-46F6-A6E6-996A7CFA9D19}" type="pres">
      <dgm:prSet presAssocID="{C2A89DDD-0FC6-49AD-8287-23F798C71B89}" presName="rootComposite" presStyleCnt="0"/>
      <dgm:spPr/>
    </dgm:pt>
    <dgm:pt modelId="{417F47A2-932E-489C-876E-C46E2D714897}" type="pres">
      <dgm:prSet presAssocID="{C2A89DDD-0FC6-49AD-8287-23F798C71B89}" presName="rootText" presStyleLbl="node1" presStyleIdx="0" presStyleCnt="7">
        <dgm:presLayoutVars>
          <dgm:chMax/>
          <dgm:chPref val="3"/>
        </dgm:presLayoutVars>
      </dgm:prSet>
      <dgm:spPr/>
    </dgm:pt>
    <dgm:pt modelId="{CDDA7AFA-5F87-4B60-ACCD-53A605FA443E}" type="pres">
      <dgm:prSet presAssocID="{C2A89DDD-0FC6-49AD-8287-23F798C71B89}" presName="titleText2" presStyleLbl="fgAcc1" presStyleIdx="0" presStyleCnt="7">
        <dgm:presLayoutVars>
          <dgm:chMax val="0"/>
          <dgm:chPref val="0"/>
        </dgm:presLayoutVars>
      </dgm:prSet>
      <dgm:spPr/>
    </dgm:pt>
    <dgm:pt modelId="{7AB5FEE1-0B5A-4EE1-8B21-1738292C5EB5}" type="pres">
      <dgm:prSet presAssocID="{C2A89DDD-0FC6-49AD-8287-23F798C71B89}" presName="rootConnector" presStyleLbl="node2" presStyleIdx="0" presStyleCnt="0"/>
      <dgm:spPr/>
    </dgm:pt>
    <dgm:pt modelId="{1F09241B-9405-4557-B080-9E477CA24D42}" type="pres">
      <dgm:prSet presAssocID="{C2A89DDD-0FC6-49AD-8287-23F798C71B89}" presName="hierChild4" presStyleCnt="0"/>
      <dgm:spPr/>
    </dgm:pt>
    <dgm:pt modelId="{B9FD6A19-6961-4ABB-9F28-74E0A12808E1}" type="pres">
      <dgm:prSet presAssocID="{B2B1D91C-A151-4199-8347-11BBDCC58963}" presName="Name37" presStyleLbl="parChTrans1D3" presStyleIdx="0" presStyleCnt="3"/>
      <dgm:spPr/>
    </dgm:pt>
    <dgm:pt modelId="{39E0F87B-EA8A-4B7C-9AFA-6091C9B1C177}" type="pres">
      <dgm:prSet presAssocID="{A170F327-3596-416F-A567-87A1348D66BC}" presName="hierRoot2" presStyleCnt="0">
        <dgm:presLayoutVars>
          <dgm:hierBranch val="init"/>
        </dgm:presLayoutVars>
      </dgm:prSet>
      <dgm:spPr/>
    </dgm:pt>
    <dgm:pt modelId="{82BDFBCD-BA78-468D-9067-AD45A159C7AE}" type="pres">
      <dgm:prSet presAssocID="{A170F327-3596-416F-A567-87A1348D66BC}" presName="rootComposite" presStyleCnt="0"/>
      <dgm:spPr/>
    </dgm:pt>
    <dgm:pt modelId="{EFB61484-5A15-4498-9042-BEF04434915A}" type="pres">
      <dgm:prSet presAssocID="{A170F327-3596-416F-A567-87A1348D66BC}" presName="rootText" presStyleLbl="node1" presStyleIdx="1" presStyleCnt="7">
        <dgm:presLayoutVars>
          <dgm:chMax/>
          <dgm:chPref val="3"/>
        </dgm:presLayoutVars>
      </dgm:prSet>
      <dgm:spPr/>
    </dgm:pt>
    <dgm:pt modelId="{DA5A4103-C003-4BFD-895E-053D3F12BE0D}" type="pres">
      <dgm:prSet presAssocID="{A170F327-3596-416F-A567-87A1348D66BC}" presName="titleText2" presStyleLbl="fgAcc1" presStyleIdx="1" presStyleCnt="7">
        <dgm:presLayoutVars>
          <dgm:chMax val="0"/>
          <dgm:chPref val="0"/>
        </dgm:presLayoutVars>
      </dgm:prSet>
      <dgm:spPr/>
    </dgm:pt>
    <dgm:pt modelId="{5E5345D8-6983-4BEB-BE6F-5E8A5B822175}" type="pres">
      <dgm:prSet presAssocID="{A170F327-3596-416F-A567-87A1348D66BC}" presName="rootConnector" presStyleLbl="node3" presStyleIdx="0" presStyleCnt="0"/>
      <dgm:spPr/>
    </dgm:pt>
    <dgm:pt modelId="{F10D0648-1DB0-42E0-AC5D-035E0A55C859}" type="pres">
      <dgm:prSet presAssocID="{A170F327-3596-416F-A567-87A1348D66BC}" presName="hierChild4" presStyleCnt="0"/>
      <dgm:spPr/>
    </dgm:pt>
    <dgm:pt modelId="{AB89F970-D433-4050-AAE0-78624FBB0F58}" type="pres">
      <dgm:prSet presAssocID="{A170F327-3596-416F-A567-87A1348D66BC}" presName="hierChild5" presStyleCnt="0"/>
      <dgm:spPr/>
    </dgm:pt>
    <dgm:pt modelId="{6647AC28-BCEB-4213-B1E5-063187A85FD9}" type="pres">
      <dgm:prSet presAssocID="{C2A89DDD-0FC6-49AD-8287-23F798C71B89}" presName="hierChild5" presStyleCnt="0"/>
      <dgm:spPr/>
    </dgm:pt>
    <dgm:pt modelId="{385D9E14-FD0C-4A01-9049-0B6BBD74020F}" type="pres">
      <dgm:prSet presAssocID="{6DA8A191-2C0B-4E62-899A-DE82B0627698}" presName="Name37" presStyleLbl="parChTrans1D2" presStyleIdx="1" presStyleCnt="5"/>
      <dgm:spPr/>
    </dgm:pt>
    <dgm:pt modelId="{AF6613B9-6496-457D-8E7A-4DED0EE0674C}" type="pres">
      <dgm:prSet presAssocID="{56F5EF2A-E881-4AD7-BDF9-D919801C72E3}" presName="hierRoot2" presStyleCnt="0">
        <dgm:presLayoutVars>
          <dgm:hierBranch val="init"/>
        </dgm:presLayoutVars>
      </dgm:prSet>
      <dgm:spPr/>
    </dgm:pt>
    <dgm:pt modelId="{64928F87-03E9-4A57-A2CC-A702F23CF59E}" type="pres">
      <dgm:prSet presAssocID="{56F5EF2A-E881-4AD7-BDF9-D919801C72E3}" presName="rootComposite" presStyleCnt="0"/>
      <dgm:spPr/>
    </dgm:pt>
    <dgm:pt modelId="{4B5415FD-2E9A-403A-85F2-74B265C33B7E}" type="pres">
      <dgm:prSet presAssocID="{56F5EF2A-E881-4AD7-BDF9-D919801C72E3}" presName="rootText" presStyleLbl="node1" presStyleIdx="2" presStyleCnt="7">
        <dgm:presLayoutVars>
          <dgm:chMax/>
          <dgm:chPref val="3"/>
        </dgm:presLayoutVars>
      </dgm:prSet>
      <dgm:spPr/>
    </dgm:pt>
    <dgm:pt modelId="{FF6A1361-3316-4B4F-9857-07A71A1F4D16}" type="pres">
      <dgm:prSet presAssocID="{56F5EF2A-E881-4AD7-BDF9-D919801C72E3}" presName="titleText2" presStyleLbl="fgAcc1" presStyleIdx="2" presStyleCnt="7">
        <dgm:presLayoutVars>
          <dgm:chMax val="0"/>
          <dgm:chPref val="0"/>
        </dgm:presLayoutVars>
      </dgm:prSet>
      <dgm:spPr/>
    </dgm:pt>
    <dgm:pt modelId="{EBA82FE6-526A-4BD7-ADD7-35CBB4D05D61}" type="pres">
      <dgm:prSet presAssocID="{56F5EF2A-E881-4AD7-BDF9-D919801C72E3}" presName="rootConnector" presStyleLbl="node2" presStyleIdx="0" presStyleCnt="0"/>
      <dgm:spPr/>
    </dgm:pt>
    <dgm:pt modelId="{96A8A87E-0E45-4D39-A1BE-FB2DE41B018E}" type="pres">
      <dgm:prSet presAssocID="{56F5EF2A-E881-4AD7-BDF9-D919801C72E3}" presName="hierChild4" presStyleCnt="0"/>
      <dgm:spPr/>
    </dgm:pt>
    <dgm:pt modelId="{D29071BB-60DC-4289-AF0A-1A6E3243D86F}" type="pres">
      <dgm:prSet presAssocID="{1C0CFE19-70A0-4C5A-AD9B-C6D4ACF2A15A}" presName="Name37" presStyleLbl="parChTrans1D3" presStyleIdx="1" presStyleCnt="3"/>
      <dgm:spPr/>
    </dgm:pt>
    <dgm:pt modelId="{E2CF4359-106F-4EF9-9EEA-51D83772B0CA}" type="pres">
      <dgm:prSet presAssocID="{568F29ED-E23A-4030-AE49-89BF0C29611E}" presName="hierRoot2" presStyleCnt="0">
        <dgm:presLayoutVars>
          <dgm:hierBranch val="init"/>
        </dgm:presLayoutVars>
      </dgm:prSet>
      <dgm:spPr/>
    </dgm:pt>
    <dgm:pt modelId="{A00987E2-262A-42C2-81C4-96440AFFC56D}" type="pres">
      <dgm:prSet presAssocID="{568F29ED-E23A-4030-AE49-89BF0C29611E}" presName="rootComposite" presStyleCnt="0"/>
      <dgm:spPr/>
    </dgm:pt>
    <dgm:pt modelId="{26128CBE-7A6E-4C57-9A0C-82B2F7A4FC5D}" type="pres">
      <dgm:prSet presAssocID="{568F29ED-E23A-4030-AE49-89BF0C29611E}" presName="rootText" presStyleLbl="node1" presStyleIdx="3" presStyleCnt="7">
        <dgm:presLayoutVars>
          <dgm:chMax/>
          <dgm:chPref val="3"/>
        </dgm:presLayoutVars>
      </dgm:prSet>
      <dgm:spPr/>
    </dgm:pt>
    <dgm:pt modelId="{406FAD96-D7A5-4C87-941A-C6AD11BF4305}" type="pres">
      <dgm:prSet presAssocID="{568F29ED-E23A-4030-AE49-89BF0C29611E}" presName="titleText2" presStyleLbl="fgAcc1" presStyleIdx="3" presStyleCnt="7">
        <dgm:presLayoutVars>
          <dgm:chMax val="0"/>
          <dgm:chPref val="0"/>
        </dgm:presLayoutVars>
      </dgm:prSet>
      <dgm:spPr/>
    </dgm:pt>
    <dgm:pt modelId="{A5F132E3-6A51-4C44-A134-72354074433A}" type="pres">
      <dgm:prSet presAssocID="{568F29ED-E23A-4030-AE49-89BF0C29611E}" presName="rootConnector" presStyleLbl="node3" presStyleIdx="0" presStyleCnt="0"/>
      <dgm:spPr/>
    </dgm:pt>
    <dgm:pt modelId="{C598390A-E246-49A6-8F81-3740BD9D8B95}" type="pres">
      <dgm:prSet presAssocID="{568F29ED-E23A-4030-AE49-89BF0C29611E}" presName="hierChild4" presStyleCnt="0"/>
      <dgm:spPr/>
    </dgm:pt>
    <dgm:pt modelId="{B3771D60-1CE2-4932-849F-F6AA4FE6F335}" type="pres">
      <dgm:prSet presAssocID="{568F29ED-E23A-4030-AE49-89BF0C29611E}" presName="hierChild5" presStyleCnt="0"/>
      <dgm:spPr/>
    </dgm:pt>
    <dgm:pt modelId="{EF599D04-9958-4C50-A3CB-75B96BF81207}" type="pres">
      <dgm:prSet presAssocID="{56F5EF2A-E881-4AD7-BDF9-D919801C72E3}" presName="hierChild5" presStyleCnt="0"/>
      <dgm:spPr/>
    </dgm:pt>
    <dgm:pt modelId="{B35AB4AA-8FD3-406A-AE8D-03001DE56E1A}" type="pres">
      <dgm:prSet presAssocID="{0FDD7EB5-D83B-4C21-8B5E-632FA52BE2B1}" presName="Name37" presStyleLbl="parChTrans1D2" presStyleIdx="2" presStyleCnt="5"/>
      <dgm:spPr/>
    </dgm:pt>
    <dgm:pt modelId="{04F839F9-5B85-4490-AD53-BDEDB4FE8F21}" type="pres">
      <dgm:prSet presAssocID="{29C6775B-90D7-4950-AAB9-DE0083838CC3}" presName="hierRoot2" presStyleCnt="0">
        <dgm:presLayoutVars>
          <dgm:hierBranch val="init"/>
        </dgm:presLayoutVars>
      </dgm:prSet>
      <dgm:spPr/>
    </dgm:pt>
    <dgm:pt modelId="{E0B69842-3ACD-4CA2-94D6-B9AD39BFF118}" type="pres">
      <dgm:prSet presAssocID="{29C6775B-90D7-4950-AAB9-DE0083838CC3}" presName="rootComposite" presStyleCnt="0"/>
      <dgm:spPr/>
    </dgm:pt>
    <dgm:pt modelId="{0A47AF0E-2819-4A80-BB32-D24BCCFDF652}" type="pres">
      <dgm:prSet presAssocID="{29C6775B-90D7-4950-AAB9-DE0083838CC3}" presName="rootText" presStyleLbl="node1" presStyleIdx="4" presStyleCnt="7">
        <dgm:presLayoutVars>
          <dgm:chMax/>
          <dgm:chPref val="3"/>
        </dgm:presLayoutVars>
      </dgm:prSet>
      <dgm:spPr/>
    </dgm:pt>
    <dgm:pt modelId="{F4CACD59-0ED1-432A-B220-FB24F34E1F0A}" type="pres">
      <dgm:prSet presAssocID="{29C6775B-90D7-4950-AAB9-DE0083838CC3}" presName="titleText2" presStyleLbl="fgAcc1" presStyleIdx="4" presStyleCnt="7">
        <dgm:presLayoutVars>
          <dgm:chMax val="0"/>
          <dgm:chPref val="0"/>
        </dgm:presLayoutVars>
      </dgm:prSet>
      <dgm:spPr/>
    </dgm:pt>
    <dgm:pt modelId="{29F190C6-14EB-4B49-AF2F-26698DE7F5EF}" type="pres">
      <dgm:prSet presAssocID="{29C6775B-90D7-4950-AAB9-DE0083838CC3}" presName="rootConnector" presStyleLbl="node2" presStyleIdx="0" presStyleCnt="0"/>
      <dgm:spPr/>
    </dgm:pt>
    <dgm:pt modelId="{FE58C916-18BA-4CEB-BADF-52AF56057638}" type="pres">
      <dgm:prSet presAssocID="{29C6775B-90D7-4950-AAB9-DE0083838CC3}" presName="hierChild4" presStyleCnt="0"/>
      <dgm:spPr/>
    </dgm:pt>
    <dgm:pt modelId="{00FF7944-A56A-43BD-A532-CFBB72AEE63E}" type="pres">
      <dgm:prSet presAssocID="{37E15C3F-F88B-4C64-9DD3-E4C791A37B62}" presName="Name37" presStyleLbl="parChTrans1D3" presStyleIdx="2" presStyleCnt="3"/>
      <dgm:spPr/>
    </dgm:pt>
    <dgm:pt modelId="{326BDD98-FED9-4AD7-8C32-49E3B46775BF}" type="pres">
      <dgm:prSet presAssocID="{0602F7C9-E4E3-40A6-8985-8D15DC9A949B}" presName="hierRoot2" presStyleCnt="0">
        <dgm:presLayoutVars>
          <dgm:hierBranch val="init"/>
        </dgm:presLayoutVars>
      </dgm:prSet>
      <dgm:spPr/>
    </dgm:pt>
    <dgm:pt modelId="{77AE4BED-350E-4765-B138-934F85E9C2FA}" type="pres">
      <dgm:prSet presAssocID="{0602F7C9-E4E3-40A6-8985-8D15DC9A949B}" presName="rootComposite" presStyleCnt="0"/>
      <dgm:spPr/>
    </dgm:pt>
    <dgm:pt modelId="{04C1484C-1B77-44F2-9A1F-388C0DAECFBF}" type="pres">
      <dgm:prSet presAssocID="{0602F7C9-E4E3-40A6-8985-8D15DC9A949B}" presName="rootText" presStyleLbl="node1" presStyleIdx="5" presStyleCnt="7">
        <dgm:presLayoutVars>
          <dgm:chMax/>
          <dgm:chPref val="3"/>
        </dgm:presLayoutVars>
      </dgm:prSet>
      <dgm:spPr/>
    </dgm:pt>
    <dgm:pt modelId="{DFC61032-0D15-4E6E-AEB1-E8DE6372805A}" type="pres">
      <dgm:prSet presAssocID="{0602F7C9-E4E3-40A6-8985-8D15DC9A949B}" presName="titleText2" presStyleLbl="fgAcc1" presStyleIdx="5" presStyleCnt="7">
        <dgm:presLayoutVars>
          <dgm:chMax val="0"/>
          <dgm:chPref val="0"/>
        </dgm:presLayoutVars>
      </dgm:prSet>
      <dgm:spPr/>
    </dgm:pt>
    <dgm:pt modelId="{25983460-D5A5-4548-B9B7-4CB0E3DB9E17}" type="pres">
      <dgm:prSet presAssocID="{0602F7C9-E4E3-40A6-8985-8D15DC9A949B}" presName="rootConnector" presStyleLbl="node3" presStyleIdx="0" presStyleCnt="0"/>
      <dgm:spPr/>
    </dgm:pt>
    <dgm:pt modelId="{2CF823EA-8A64-497A-9E59-B63A55A50FDC}" type="pres">
      <dgm:prSet presAssocID="{0602F7C9-E4E3-40A6-8985-8D15DC9A949B}" presName="hierChild4" presStyleCnt="0"/>
      <dgm:spPr/>
    </dgm:pt>
    <dgm:pt modelId="{92472D66-7899-4904-BCB5-CB1671EB0A11}" type="pres">
      <dgm:prSet presAssocID="{0602F7C9-E4E3-40A6-8985-8D15DC9A949B}" presName="hierChild5" presStyleCnt="0"/>
      <dgm:spPr/>
    </dgm:pt>
    <dgm:pt modelId="{F177FDCF-7B8D-407E-867D-039E8F936957}" type="pres">
      <dgm:prSet presAssocID="{29C6775B-90D7-4950-AAB9-DE0083838CC3}" presName="hierChild5" presStyleCnt="0"/>
      <dgm:spPr/>
    </dgm:pt>
    <dgm:pt modelId="{B3590B3D-23E9-488C-99C9-46A87AD358EE}" type="pres">
      <dgm:prSet presAssocID="{4F57FF80-CA3C-441E-9B3E-E45810FD97E0}" presName="Name37" presStyleLbl="parChTrans1D2" presStyleIdx="3" presStyleCnt="5"/>
      <dgm:spPr/>
    </dgm:pt>
    <dgm:pt modelId="{12A1D78B-A598-4690-B44A-9CBAB4FFC45E}" type="pres">
      <dgm:prSet presAssocID="{96FCB8D7-E0F4-4BA7-839E-EC2495FD82F4}" presName="hierRoot2" presStyleCnt="0">
        <dgm:presLayoutVars>
          <dgm:hierBranch val="init"/>
        </dgm:presLayoutVars>
      </dgm:prSet>
      <dgm:spPr/>
    </dgm:pt>
    <dgm:pt modelId="{D914761D-3204-454A-B707-92B841CC3403}" type="pres">
      <dgm:prSet presAssocID="{96FCB8D7-E0F4-4BA7-839E-EC2495FD82F4}" presName="rootComposite" presStyleCnt="0"/>
      <dgm:spPr/>
    </dgm:pt>
    <dgm:pt modelId="{7484AD0D-1C88-4288-9983-47B2AE4A46B4}" type="pres">
      <dgm:prSet presAssocID="{96FCB8D7-E0F4-4BA7-839E-EC2495FD82F4}" presName="rootText" presStyleLbl="node1" presStyleIdx="6" presStyleCnt="7" custLinFactY="-2222" custLinFactNeighborX="2856" custLinFactNeighborY="-100000">
        <dgm:presLayoutVars>
          <dgm:chMax/>
          <dgm:chPref val="3"/>
        </dgm:presLayoutVars>
      </dgm:prSet>
      <dgm:spPr/>
    </dgm:pt>
    <dgm:pt modelId="{119FB8F0-EC61-4A17-B55F-C1C062A93F89}" type="pres">
      <dgm:prSet presAssocID="{96FCB8D7-E0F4-4BA7-839E-EC2495FD82F4}" presName="titleText2" presStyleLbl="fgAcc1" presStyleIdx="6" presStyleCnt="7" custLinFactY="-100000" custLinFactNeighborX="5157" custLinFactNeighborY="-184601">
        <dgm:presLayoutVars>
          <dgm:chMax val="0"/>
          <dgm:chPref val="0"/>
        </dgm:presLayoutVars>
      </dgm:prSet>
      <dgm:spPr/>
    </dgm:pt>
    <dgm:pt modelId="{36EF1178-12D2-4D73-821F-13DE5427C5D2}" type="pres">
      <dgm:prSet presAssocID="{96FCB8D7-E0F4-4BA7-839E-EC2495FD82F4}" presName="rootConnector" presStyleLbl="node2" presStyleIdx="0" presStyleCnt="0"/>
      <dgm:spPr/>
    </dgm:pt>
    <dgm:pt modelId="{7154414B-AB0C-42CA-8DF9-91851438AB83}" type="pres">
      <dgm:prSet presAssocID="{96FCB8D7-E0F4-4BA7-839E-EC2495FD82F4}" presName="hierChild4" presStyleCnt="0"/>
      <dgm:spPr/>
    </dgm:pt>
    <dgm:pt modelId="{D9E230F6-5E36-4B4C-9F75-222A3DF74488}" type="pres">
      <dgm:prSet presAssocID="{96FCB8D7-E0F4-4BA7-839E-EC2495FD82F4}" presName="hierChild5" presStyleCnt="0"/>
      <dgm:spPr/>
    </dgm:pt>
    <dgm:pt modelId="{A796FF92-3ADC-4A02-BBF0-01C7C698758A}" type="pres">
      <dgm:prSet presAssocID="{846C7BBF-3BCB-4EEA-ABEC-436CF0CCE85F}" presName="hierChild3" presStyleCnt="0"/>
      <dgm:spPr/>
    </dgm:pt>
    <dgm:pt modelId="{88C35831-5921-44FD-8331-F0309ACAD2D9}" type="pres">
      <dgm:prSet presAssocID="{EABBE16C-7842-47EA-9318-1EC4578D39CA}" presName="Name96" presStyleLbl="parChTrans1D2" presStyleIdx="4" presStyleCnt="5"/>
      <dgm:spPr/>
    </dgm:pt>
    <dgm:pt modelId="{B5123468-9C4E-4F63-8CC6-5EE54DA7877B}" type="pres">
      <dgm:prSet presAssocID="{D6406731-D6FD-40F0-8AC7-DF9B9CAB224F}" presName="hierRoot3" presStyleCnt="0">
        <dgm:presLayoutVars>
          <dgm:hierBranch val="init"/>
        </dgm:presLayoutVars>
      </dgm:prSet>
      <dgm:spPr/>
    </dgm:pt>
    <dgm:pt modelId="{D7DC5BB0-3013-414F-B942-9BB0C48C8BFE}" type="pres">
      <dgm:prSet presAssocID="{D6406731-D6FD-40F0-8AC7-DF9B9CAB224F}" presName="rootComposite3" presStyleCnt="0"/>
      <dgm:spPr/>
    </dgm:pt>
    <dgm:pt modelId="{FCA3DDDC-E702-4148-AA9E-7153CD21835F}" type="pres">
      <dgm:prSet presAssocID="{D6406731-D6FD-40F0-8AC7-DF9B9CAB224F}" presName="rootText3" presStyleLbl="asst1" presStyleIdx="0" presStyleCnt="1">
        <dgm:presLayoutVars>
          <dgm:chPref val="3"/>
        </dgm:presLayoutVars>
      </dgm:prSet>
      <dgm:spPr/>
    </dgm:pt>
    <dgm:pt modelId="{B3ED6B06-9F1B-4A60-92DD-430A77A4B6DE}" type="pres">
      <dgm:prSet presAssocID="{D6406731-D6FD-40F0-8AC7-DF9B9CAB224F}" presName="titleText3" presStyleLbl="fgAcc2" presStyleIdx="0" presStyleCnt="1">
        <dgm:presLayoutVars>
          <dgm:chMax val="0"/>
          <dgm:chPref val="0"/>
        </dgm:presLayoutVars>
      </dgm:prSet>
      <dgm:spPr/>
    </dgm:pt>
    <dgm:pt modelId="{2D47E325-21FA-43B2-9493-EFAE1F35C1D5}" type="pres">
      <dgm:prSet presAssocID="{D6406731-D6FD-40F0-8AC7-DF9B9CAB224F}" presName="rootConnector3" presStyleLbl="asst1" presStyleIdx="0" presStyleCnt="1"/>
      <dgm:spPr/>
    </dgm:pt>
    <dgm:pt modelId="{FA4FA1DF-BC21-42C3-96B6-D1A30EAC0E47}" type="pres">
      <dgm:prSet presAssocID="{D6406731-D6FD-40F0-8AC7-DF9B9CAB224F}" presName="hierChild6" presStyleCnt="0"/>
      <dgm:spPr/>
    </dgm:pt>
    <dgm:pt modelId="{6E3A0DEA-E86A-4CEE-97CD-A93693FEB5EF}" type="pres">
      <dgm:prSet presAssocID="{D6406731-D6FD-40F0-8AC7-DF9B9CAB224F}" presName="hierChild7" presStyleCnt="0"/>
      <dgm:spPr/>
    </dgm:pt>
  </dgm:ptLst>
  <dgm:cxnLst>
    <dgm:cxn modelId="{AEE70600-7662-4D5F-8F5D-70118EA90BE9}" type="presOf" srcId="{F117DCEE-3DC0-42E1-9145-9121C86E450E}" destId="{B3ED6B06-9F1B-4A60-92DD-430A77A4B6DE}" srcOrd="0" destOrd="0" presId="urn:microsoft.com/office/officeart/2008/layout/NameandTitleOrganizationalChart"/>
    <dgm:cxn modelId="{DCC12501-DE69-4086-8EAA-0A6BE557A110}" type="presOf" srcId="{0FDD7EB5-D83B-4C21-8B5E-632FA52BE2B1}" destId="{B35AB4AA-8FD3-406A-AE8D-03001DE56E1A}" srcOrd="0" destOrd="0" presId="urn:microsoft.com/office/officeart/2008/layout/NameandTitleOrganizationalChart"/>
    <dgm:cxn modelId="{2C28C410-F532-42F0-83B1-1B86C3AFE69F}" srcId="{846C7BBF-3BCB-4EEA-ABEC-436CF0CCE85F}" destId="{29C6775B-90D7-4950-AAB9-DE0083838CC3}" srcOrd="3" destOrd="0" parTransId="{0FDD7EB5-D83B-4C21-8B5E-632FA52BE2B1}" sibTransId="{407F5C0B-7169-4645-A92B-B2617148109D}"/>
    <dgm:cxn modelId="{50FE921C-EE53-4D76-BA3C-4433539E3BC6}" type="presOf" srcId="{6DA8A191-2C0B-4E62-899A-DE82B0627698}" destId="{385D9E14-FD0C-4A01-9049-0B6BBD74020F}" srcOrd="0" destOrd="0" presId="urn:microsoft.com/office/officeart/2008/layout/NameandTitleOrganizationalChart"/>
    <dgm:cxn modelId="{BDDF821D-4F9C-4147-A108-E156FC744BE0}" type="presOf" srcId="{F1407611-DC61-4075-8B24-080A9FBEF2BF}" destId="{119FB8F0-EC61-4A17-B55F-C1C062A93F89}" srcOrd="0" destOrd="0" presId="urn:microsoft.com/office/officeart/2008/layout/NameandTitleOrganizationalChart"/>
    <dgm:cxn modelId="{67C34128-2BCD-445F-835D-FAB92FF9827C}" type="presOf" srcId="{D6406731-D6FD-40F0-8AC7-DF9B9CAB224F}" destId="{FCA3DDDC-E702-4148-AA9E-7153CD21835F}" srcOrd="0" destOrd="0" presId="urn:microsoft.com/office/officeart/2008/layout/NameandTitleOrganizationalChart"/>
    <dgm:cxn modelId="{730F772C-E891-4950-8969-1558E82FB09E}" type="presOf" srcId="{568F29ED-E23A-4030-AE49-89BF0C29611E}" destId="{26128CBE-7A6E-4C57-9A0C-82B2F7A4FC5D}" srcOrd="0" destOrd="0" presId="urn:microsoft.com/office/officeart/2008/layout/NameandTitleOrganizationalChart"/>
    <dgm:cxn modelId="{E69EEF32-B418-4336-B31E-81DD5342CC4B}" type="presOf" srcId="{C2A89DDD-0FC6-49AD-8287-23F798C71B89}" destId="{417F47A2-932E-489C-876E-C46E2D714897}" srcOrd="0" destOrd="0" presId="urn:microsoft.com/office/officeart/2008/layout/NameandTitleOrganizationalChart"/>
    <dgm:cxn modelId="{BD879738-35EF-4435-A9E1-52524CADC372}" srcId="{C2A89DDD-0FC6-49AD-8287-23F798C71B89}" destId="{A170F327-3596-416F-A567-87A1348D66BC}" srcOrd="0" destOrd="0" parTransId="{B2B1D91C-A151-4199-8347-11BBDCC58963}" sibTransId="{464CF088-AAC3-4B75-AFA2-0E1192D0F26F}"/>
    <dgm:cxn modelId="{0B84493B-C737-4E68-89F2-92BAC0543D37}" type="presOf" srcId="{846C7BBF-3BCB-4EEA-ABEC-436CF0CCE85F}" destId="{332D2867-7AFA-4067-A22C-5262892EB59A}" srcOrd="0" destOrd="0" presId="urn:microsoft.com/office/officeart/2008/layout/NameandTitleOrganizationalChart"/>
    <dgm:cxn modelId="{4E58A743-5FA9-4D99-8BAB-3F614B44D9C3}" type="presOf" srcId="{CB91E407-4A67-4C0F-91BB-42552E9D08D9}" destId="{CDDA7AFA-5F87-4B60-ACCD-53A605FA443E}" srcOrd="0" destOrd="0" presId="urn:microsoft.com/office/officeart/2008/layout/NameandTitleOrganizationalChart"/>
    <dgm:cxn modelId="{0DC29D65-F749-472C-A516-72582686DA21}" srcId="{56F5EF2A-E881-4AD7-BDF9-D919801C72E3}" destId="{568F29ED-E23A-4030-AE49-89BF0C29611E}" srcOrd="0" destOrd="0" parTransId="{1C0CFE19-70A0-4C5A-AD9B-C6D4ACF2A15A}" sibTransId="{B9793CA7-041A-426C-B33C-B3A95392362D}"/>
    <dgm:cxn modelId="{8413806C-875F-41B9-8D30-3E361D525B18}" type="presOf" srcId="{B9793CA7-041A-426C-B33C-B3A95392362D}" destId="{406FAD96-D7A5-4C87-941A-C6AD11BF4305}" srcOrd="0" destOrd="0" presId="urn:microsoft.com/office/officeart/2008/layout/NameandTitleOrganizationalChart"/>
    <dgm:cxn modelId="{90FEAE6D-D2FC-4743-8160-17D5708EBDD9}" type="presOf" srcId="{846C7BBF-3BCB-4EEA-ABEC-436CF0CCE85F}" destId="{5581520C-3AF4-441E-8F68-CB106231EA75}" srcOrd="1" destOrd="0" presId="urn:microsoft.com/office/officeart/2008/layout/NameandTitleOrganizationalChart"/>
    <dgm:cxn modelId="{C52E576E-605B-4C33-B949-2807765A5E05}" srcId="{C3C584F8-640E-404F-A717-AB798544B652}" destId="{846C7BBF-3BCB-4EEA-ABEC-436CF0CCE85F}" srcOrd="0" destOrd="0" parTransId="{4DD86CA0-9EAA-4212-AAEE-6BDC6903B629}" sibTransId="{48DE8F3C-B395-450A-8029-EB396FD0DA67}"/>
    <dgm:cxn modelId="{15A0196F-1E92-45D7-AD41-29167AF6D18E}" srcId="{846C7BBF-3BCB-4EEA-ABEC-436CF0CCE85F}" destId="{56F5EF2A-E881-4AD7-BDF9-D919801C72E3}" srcOrd="2" destOrd="0" parTransId="{6DA8A191-2C0B-4E62-899A-DE82B0627698}" sibTransId="{5328D34E-8F00-49C6-A88A-A5B89E6732E8}"/>
    <dgm:cxn modelId="{ED5F776F-EF76-49ED-87FD-542A584CE40E}" type="presOf" srcId="{56F5EF2A-E881-4AD7-BDF9-D919801C72E3}" destId="{4B5415FD-2E9A-403A-85F2-74B265C33B7E}" srcOrd="0" destOrd="0" presId="urn:microsoft.com/office/officeart/2008/layout/NameandTitleOrganizationalChart"/>
    <dgm:cxn modelId="{36933871-5F16-4BE4-8EE2-655FA2F8EEA7}" type="presOf" srcId="{5328D34E-8F00-49C6-A88A-A5B89E6732E8}" destId="{FF6A1361-3316-4B4F-9857-07A71A1F4D16}" srcOrd="0" destOrd="0" presId="urn:microsoft.com/office/officeart/2008/layout/NameandTitleOrganizationalChart"/>
    <dgm:cxn modelId="{695E3A58-A81E-46FD-8315-568FE9D52F40}" type="presOf" srcId="{37E15C3F-F88B-4C64-9DD3-E4C791A37B62}" destId="{00FF7944-A56A-43BD-A532-CFBB72AEE63E}" srcOrd="0" destOrd="0" presId="urn:microsoft.com/office/officeart/2008/layout/NameandTitleOrganizationalChart"/>
    <dgm:cxn modelId="{EB89857F-ADD6-4394-859F-10C640A6AA7A}" type="presOf" srcId="{96FCB8D7-E0F4-4BA7-839E-EC2495FD82F4}" destId="{7484AD0D-1C88-4288-9983-47B2AE4A46B4}" srcOrd="0" destOrd="0" presId="urn:microsoft.com/office/officeart/2008/layout/NameandTitleOrganizationalChart"/>
    <dgm:cxn modelId="{857ACC81-2148-4A45-B043-AB29410F1A2F}" type="presOf" srcId="{96FCB8D7-E0F4-4BA7-839E-EC2495FD82F4}" destId="{36EF1178-12D2-4D73-821F-13DE5427C5D2}" srcOrd="1" destOrd="0" presId="urn:microsoft.com/office/officeart/2008/layout/NameandTitleOrganizationalChart"/>
    <dgm:cxn modelId="{BE8F8487-2EE7-4DE0-9483-015E3895FA22}" type="presOf" srcId="{0602F7C9-E4E3-40A6-8985-8D15DC9A949B}" destId="{25983460-D5A5-4548-B9B7-4CB0E3DB9E17}" srcOrd="1" destOrd="0" presId="urn:microsoft.com/office/officeart/2008/layout/NameandTitleOrganizationalChart"/>
    <dgm:cxn modelId="{86A0158D-560A-459B-B250-0117FB261F6A}" type="presOf" srcId="{A170F327-3596-416F-A567-87A1348D66BC}" destId="{5E5345D8-6983-4BEB-BE6F-5E8A5B822175}" srcOrd="1" destOrd="0" presId="urn:microsoft.com/office/officeart/2008/layout/NameandTitleOrganizationalChart"/>
    <dgm:cxn modelId="{AF543E8D-F7BE-4064-8084-25C3012DF639}" srcId="{846C7BBF-3BCB-4EEA-ABEC-436CF0CCE85F}" destId="{96FCB8D7-E0F4-4BA7-839E-EC2495FD82F4}" srcOrd="4" destOrd="0" parTransId="{4F57FF80-CA3C-441E-9B3E-E45810FD97E0}" sibTransId="{F1407611-DC61-4075-8B24-080A9FBEF2BF}"/>
    <dgm:cxn modelId="{384FD594-85F0-418B-B363-4A7BC61652E5}" type="presOf" srcId="{407F5C0B-7169-4645-A92B-B2617148109D}" destId="{F4CACD59-0ED1-432A-B220-FB24F34E1F0A}" srcOrd="0" destOrd="0" presId="urn:microsoft.com/office/officeart/2008/layout/NameandTitleOrganizationalChart"/>
    <dgm:cxn modelId="{E6C5E294-5347-4C63-B11D-3D766F4E1325}" type="presOf" srcId="{EABBE16C-7842-47EA-9318-1EC4578D39CA}" destId="{88C35831-5921-44FD-8331-F0309ACAD2D9}" srcOrd="0" destOrd="0" presId="urn:microsoft.com/office/officeart/2008/layout/NameandTitleOrganizationalChart"/>
    <dgm:cxn modelId="{5D33D996-40B6-48FE-BD67-DB5D65356966}" type="presOf" srcId="{464CF088-AAC3-4B75-AFA2-0E1192D0F26F}" destId="{DA5A4103-C003-4BFD-895E-053D3F12BE0D}" srcOrd="0" destOrd="0" presId="urn:microsoft.com/office/officeart/2008/layout/NameandTitleOrganizationalChart"/>
    <dgm:cxn modelId="{27F3CA9D-DF38-4D5B-BA7C-CAB18C109AB8}" type="presOf" srcId="{48DE8F3C-B395-450A-8029-EB396FD0DA67}" destId="{1A8322CF-32A4-4D6F-ACB2-F2ACC3562D43}" srcOrd="0" destOrd="0" presId="urn:microsoft.com/office/officeart/2008/layout/NameandTitleOrganizationalChart"/>
    <dgm:cxn modelId="{05A2D69F-967E-4D74-BF0D-A2C4D413CDA5}" type="presOf" srcId="{B2B1D91C-A151-4199-8347-11BBDCC58963}" destId="{B9FD6A19-6961-4ABB-9F28-74E0A12808E1}" srcOrd="0" destOrd="0" presId="urn:microsoft.com/office/officeart/2008/layout/NameandTitleOrganizationalChart"/>
    <dgm:cxn modelId="{D3FB6EA5-C18C-4216-8B49-A82575C16A72}" type="presOf" srcId="{A170F327-3596-416F-A567-87A1348D66BC}" destId="{EFB61484-5A15-4498-9042-BEF04434915A}" srcOrd="0" destOrd="0" presId="urn:microsoft.com/office/officeart/2008/layout/NameandTitleOrganizationalChart"/>
    <dgm:cxn modelId="{A8EE44A6-2BD2-4A0D-9D1A-CC7D8A2FB532}" srcId="{846C7BBF-3BCB-4EEA-ABEC-436CF0CCE85F}" destId="{D6406731-D6FD-40F0-8AC7-DF9B9CAB224F}" srcOrd="0" destOrd="0" parTransId="{EABBE16C-7842-47EA-9318-1EC4578D39CA}" sibTransId="{F117DCEE-3DC0-42E1-9145-9121C86E450E}"/>
    <dgm:cxn modelId="{582F98A9-DD08-4D6C-9182-01D7DC1E510E}" type="presOf" srcId="{568F29ED-E23A-4030-AE49-89BF0C29611E}" destId="{A5F132E3-6A51-4C44-A134-72354074433A}" srcOrd="1" destOrd="0" presId="urn:microsoft.com/office/officeart/2008/layout/NameandTitleOrganizationalChart"/>
    <dgm:cxn modelId="{F09ADEB1-981D-4DB8-918E-4E56AC4683B0}" type="presOf" srcId="{1C0CFE19-70A0-4C5A-AD9B-C6D4ACF2A15A}" destId="{D29071BB-60DC-4289-AF0A-1A6E3243D86F}" srcOrd="0" destOrd="0" presId="urn:microsoft.com/office/officeart/2008/layout/NameandTitleOrganizationalChart"/>
    <dgm:cxn modelId="{2A42A7B5-F827-41D8-B7A5-33CD013055C7}" type="presOf" srcId="{29C6775B-90D7-4950-AAB9-DE0083838CC3}" destId="{29F190C6-14EB-4B49-AF2F-26698DE7F5EF}" srcOrd="1" destOrd="0" presId="urn:microsoft.com/office/officeart/2008/layout/NameandTitleOrganizationalChart"/>
    <dgm:cxn modelId="{F64C5FC1-5E48-46DE-B6C6-FF12FC14B809}" type="presOf" srcId="{0602F7C9-E4E3-40A6-8985-8D15DC9A949B}" destId="{04C1484C-1B77-44F2-9A1F-388C0DAECFBF}" srcOrd="0" destOrd="0" presId="urn:microsoft.com/office/officeart/2008/layout/NameandTitleOrganizationalChart"/>
    <dgm:cxn modelId="{5C941CC4-551C-4559-AC33-413E80DAC50E}" type="presOf" srcId="{56F5EF2A-E881-4AD7-BDF9-D919801C72E3}" destId="{EBA82FE6-526A-4BD7-ADD7-35CBB4D05D61}" srcOrd="1" destOrd="0" presId="urn:microsoft.com/office/officeart/2008/layout/NameandTitleOrganizationalChart"/>
    <dgm:cxn modelId="{383726CB-912A-493A-81AC-C52B524A3020}" type="presOf" srcId="{D6406731-D6FD-40F0-8AC7-DF9B9CAB224F}" destId="{2D47E325-21FA-43B2-9493-EFAE1F35C1D5}" srcOrd="1" destOrd="0" presId="urn:microsoft.com/office/officeart/2008/layout/NameandTitleOrganizationalChart"/>
    <dgm:cxn modelId="{EA3E41E1-66E7-4A54-BE54-2523983DA123}" type="presOf" srcId="{C2A89DDD-0FC6-49AD-8287-23F798C71B89}" destId="{7AB5FEE1-0B5A-4EE1-8B21-1738292C5EB5}" srcOrd="1" destOrd="0" presId="urn:microsoft.com/office/officeart/2008/layout/NameandTitleOrganizationalChart"/>
    <dgm:cxn modelId="{969C0BEA-43CF-4B47-A29A-3BC5118BF778}" type="presOf" srcId="{C3C584F8-640E-404F-A717-AB798544B652}" destId="{8193136F-156D-4A75-A7FD-0EF3C80FFE33}" srcOrd="0" destOrd="0" presId="urn:microsoft.com/office/officeart/2008/layout/NameandTitleOrganizationalChart"/>
    <dgm:cxn modelId="{D2DE08ED-16BC-4F0E-A53D-4E0263DCF3E4}" type="presOf" srcId="{29C6775B-90D7-4950-AAB9-DE0083838CC3}" destId="{0A47AF0E-2819-4A80-BB32-D24BCCFDF652}" srcOrd="0" destOrd="0" presId="urn:microsoft.com/office/officeart/2008/layout/NameandTitleOrganizationalChart"/>
    <dgm:cxn modelId="{E309F1ED-60A2-43BB-8C00-FE9B61FD6DD0}" type="presOf" srcId="{4F57FF80-CA3C-441E-9B3E-E45810FD97E0}" destId="{B3590B3D-23E9-488C-99C9-46A87AD358EE}" srcOrd="0" destOrd="0" presId="urn:microsoft.com/office/officeart/2008/layout/NameandTitleOrganizationalChart"/>
    <dgm:cxn modelId="{04CC59F0-CFD1-45B5-B6ED-662FFF6D3BD9}" type="presOf" srcId="{4D3CC50B-D757-41D8-810A-9B24F562A1E1}" destId="{B9B9A0D1-6368-40BB-90CB-BA4BCB3F8341}" srcOrd="0" destOrd="0" presId="urn:microsoft.com/office/officeart/2008/layout/NameandTitleOrganizationalChart"/>
    <dgm:cxn modelId="{D2CD1CF1-EF56-4276-8515-8CEB59568153}" type="presOf" srcId="{0928CDBF-E39D-4049-943B-0CD2BCE0DD52}" destId="{DFC61032-0D15-4E6E-AEB1-E8DE6372805A}" srcOrd="0" destOrd="0" presId="urn:microsoft.com/office/officeart/2008/layout/NameandTitleOrganizationalChart"/>
    <dgm:cxn modelId="{48C07FFC-6BF4-445A-8BFC-DE46B6E16C67}" srcId="{846C7BBF-3BCB-4EEA-ABEC-436CF0CCE85F}" destId="{C2A89DDD-0FC6-49AD-8287-23F798C71B89}" srcOrd="1" destOrd="0" parTransId="{4D3CC50B-D757-41D8-810A-9B24F562A1E1}" sibTransId="{CB91E407-4A67-4C0F-91BB-42552E9D08D9}"/>
    <dgm:cxn modelId="{FEA8CEFD-2426-471F-8819-9FEA0FB8F9DD}" srcId="{29C6775B-90D7-4950-AAB9-DE0083838CC3}" destId="{0602F7C9-E4E3-40A6-8985-8D15DC9A949B}" srcOrd="0" destOrd="0" parTransId="{37E15C3F-F88B-4C64-9DD3-E4C791A37B62}" sibTransId="{0928CDBF-E39D-4049-943B-0CD2BCE0DD52}"/>
    <dgm:cxn modelId="{7D056E72-54A4-4DD7-ABC8-DB5398FFBE0F}" type="presParOf" srcId="{8193136F-156D-4A75-A7FD-0EF3C80FFE33}" destId="{AD7149A2-654E-49AE-8A21-9632057A5279}" srcOrd="0" destOrd="0" presId="urn:microsoft.com/office/officeart/2008/layout/NameandTitleOrganizationalChart"/>
    <dgm:cxn modelId="{47EA3601-F4E3-4547-B73F-18F598585CC6}" type="presParOf" srcId="{AD7149A2-654E-49AE-8A21-9632057A5279}" destId="{B2EF8424-0647-4403-841E-BBA66F9980C7}" srcOrd="0" destOrd="0" presId="urn:microsoft.com/office/officeart/2008/layout/NameandTitleOrganizationalChart"/>
    <dgm:cxn modelId="{38BEF157-FD18-4A7D-A8B3-FFA12AD2D74E}" type="presParOf" srcId="{B2EF8424-0647-4403-841E-BBA66F9980C7}" destId="{332D2867-7AFA-4067-A22C-5262892EB59A}" srcOrd="0" destOrd="0" presId="urn:microsoft.com/office/officeart/2008/layout/NameandTitleOrganizationalChart"/>
    <dgm:cxn modelId="{3E9E0AE1-F13D-4E1E-A010-32FCCE1C0F21}" type="presParOf" srcId="{B2EF8424-0647-4403-841E-BBA66F9980C7}" destId="{1A8322CF-32A4-4D6F-ACB2-F2ACC3562D43}" srcOrd="1" destOrd="0" presId="urn:microsoft.com/office/officeart/2008/layout/NameandTitleOrganizationalChart"/>
    <dgm:cxn modelId="{4FE7EE9E-8DF2-426B-91D0-32792E6D435E}" type="presParOf" srcId="{B2EF8424-0647-4403-841E-BBA66F9980C7}" destId="{5581520C-3AF4-441E-8F68-CB106231EA75}" srcOrd="2" destOrd="0" presId="urn:microsoft.com/office/officeart/2008/layout/NameandTitleOrganizationalChart"/>
    <dgm:cxn modelId="{F39CD504-79FA-4A14-B7D1-C6D86603746F}" type="presParOf" srcId="{AD7149A2-654E-49AE-8A21-9632057A5279}" destId="{00ED2FDA-AFAE-497C-97BC-5CFEE0480324}" srcOrd="1" destOrd="0" presId="urn:microsoft.com/office/officeart/2008/layout/NameandTitleOrganizationalChart"/>
    <dgm:cxn modelId="{F5CFE198-E793-4EE2-857A-E2E18A2A4715}" type="presParOf" srcId="{00ED2FDA-AFAE-497C-97BC-5CFEE0480324}" destId="{B9B9A0D1-6368-40BB-90CB-BA4BCB3F8341}" srcOrd="0" destOrd="0" presId="urn:microsoft.com/office/officeart/2008/layout/NameandTitleOrganizationalChart"/>
    <dgm:cxn modelId="{CC097BAC-C1A6-46C5-859F-A5E6FCF2E502}" type="presParOf" srcId="{00ED2FDA-AFAE-497C-97BC-5CFEE0480324}" destId="{EB87B214-F76F-44B5-9F5A-4DFF6CEEFD28}" srcOrd="1" destOrd="0" presId="urn:microsoft.com/office/officeart/2008/layout/NameandTitleOrganizationalChart"/>
    <dgm:cxn modelId="{51DCC772-E03E-45DA-976F-1B9F7E5EB97D}" type="presParOf" srcId="{EB87B214-F76F-44B5-9F5A-4DFF6CEEFD28}" destId="{C9C13BD4-B007-46F6-A6E6-996A7CFA9D19}" srcOrd="0" destOrd="0" presId="urn:microsoft.com/office/officeart/2008/layout/NameandTitleOrganizationalChart"/>
    <dgm:cxn modelId="{CF873EFD-A491-4960-B277-70FE117F7CF1}" type="presParOf" srcId="{C9C13BD4-B007-46F6-A6E6-996A7CFA9D19}" destId="{417F47A2-932E-489C-876E-C46E2D714897}" srcOrd="0" destOrd="0" presId="urn:microsoft.com/office/officeart/2008/layout/NameandTitleOrganizationalChart"/>
    <dgm:cxn modelId="{C5246842-7075-4F4C-AB5F-6897C15682DC}" type="presParOf" srcId="{C9C13BD4-B007-46F6-A6E6-996A7CFA9D19}" destId="{CDDA7AFA-5F87-4B60-ACCD-53A605FA443E}" srcOrd="1" destOrd="0" presId="urn:microsoft.com/office/officeart/2008/layout/NameandTitleOrganizationalChart"/>
    <dgm:cxn modelId="{C20DF759-8A08-43C1-9CA9-EA5868160BD7}" type="presParOf" srcId="{C9C13BD4-B007-46F6-A6E6-996A7CFA9D19}" destId="{7AB5FEE1-0B5A-4EE1-8B21-1738292C5EB5}" srcOrd="2" destOrd="0" presId="urn:microsoft.com/office/officeart/2008/layout/NameandTitleOrganizationalChart"/>
    <dgm:cxn modelId="{4990D81F-6A64-4F4E-9D7A-7365788C9203}" type="presParOf" srcId="{EB87B214-F76F-44B5-9F5A-4DFF6CEEFD28}" destId="{1F09241B-9405-4557-B080-9E477CA24D42}" srcOrd="1" destOrd="0" presId="urn:microsoft.com/office/officeart/2008/layout/NameandTitleOrganizationalChart"/>
    <dgm:cxn modelId="{C4575B02-BE01-4643-ADC3-CEE6252758DD}" type="presParOf" srcId="{1F09241B-9405-4557-B080-9E477CA24D42}" destId="{B9FD6A19-6961-4ABB-9F28-74E0A12808E1}" srcOrd="0" destOrd="0" presId="urn:microsoft.com/office/officeart/2008/layout/NameandTitleOrganizationalChart"/>
    <dgm:cxn modelId="{6ABC1627-CBCF-409C-BACB-D394C262F91E}" type="presParOf" srcId="{1F09241B-9405-4557-B080-9E477CA24D42}" destId="{39E0F87B-EA8A-4B7C-9AFA-6091C9B1C177}" srcOrd="1" destOrd="0" presId="urn:microsoft.com/office/officeart/2008/layout/NameandTitleOrganizationalChart"/>
    <dgm:cxn modelId="{08B0AB9F-DA77-4B0A-A6E1-28AD042C4973}" type="presParOf" srcId="{39E0F87B-EA8A-4B7C-9AFA-6091C9B1C177}" destId="{82BDFBCD-BA78-468D-9067-AD45A159C7AE}" srcOrd="0" destOrd="0" presId="urn:microsoft.com/office/officeart/2008/layout/NameandTitleOrganizationalChart"/>
    <dgm:cxn modelId="{F0CF3492-318B-47B2-90BA-B43E12AD36DE}" type="presParOf" srcId="{82BDFBCD-BA78-468D-9067-AD45A159C7AE}" destId="{EFB61484-5A15-4498-9042-BEF04434915A}" srcOrd="0" destOrd="0" presId="urn:microsoft.com/office/officeart/2008/layout/NameandTitleOrganizationalChart"/>
    <dgm:cxn modelId="{0D480FBE-A43E-413F-A9A3-D109C4A64F70}" type="presParOf" srcId="{82BDFBCD-BA78-468D-9067-AD45A159C7AE}" destId="{DA5A4103-C003-4BFD-895E-053D3F12BE0D}" srcOrd="1" destOrd="0" presId="urn:microsoft.com/office/officeart/2008/layout/NameandTitleOrganizationalChart"/>
    <dgm:cxn modelId="{D4F8FB3A-745C-4746-B582-17AFB190B751}" type="presParOf" srcId="{82BDFBCD-BA78-468D-9067-AD45A159C7AE}" destId="{5E5345D8-6983-4BEB-BE6F-5E8A5B822175}" srcOrd="2" destOrd="0" presId="urn:microsoft.com/office/officeart/2008/layout/NameandTitleOrganizationalChart"/>
    <dgm:cxn modelId="{1FEE2228-7E40-4C28-ACBB-7B7FDBFB7894}" type="presParOf" srcId="{39E0F87B-EA8A-4B7C-9AFA-6091C9B1C177}" destId="{F10D0648-1DB0-42E0-AC5D-035E0A55C859}" srcOrd="1" destOrd="0" presId="urn:microsoft.com/office/officeart/2008/layout/NameandTitleOrganizationalChart"/>
    <dgm:cxn modelId="{92034D1A-FEE7-433B-B346-4B87C40803B5}" type="presParOf" srcId="{39E0F87B-EA8A-4B7C-9AFA-6091C9B1C177}" destId="{AB89F970-D433-4050-AAE0-78624FBB0F58}" srcOrd="2" destOrd="0" presId="urn:microsoft.com/office/officeart/2008/layout/NameandTitleOrganizationalChart"/>
    <dgm:cxn modelId="{E18F969D-3A29-4370-875C-62020F8496BF}" type="presParOf" srcId="{EB87B214-F76F-44B5-9F5A-4DFF6CEEFD28}" destId="{6647AC28-BCEB-4213-B1E5-063187A85FD9}" srcOrd="2" destOrd="0" presId="urn:microsoft.com/office/officeart/2008/layout/NameandTitleOrganizationalChart"/>
    <dgm:cxn modelId="{84ABC7D4-0BD1-42CD-90E6-29E73CB20750}" type="presParOf" srcId="{00ED2FDA-AFAE-497C-97BC-5CFEE0480324}" destId="{385D9E14-FD0C-4A01-9049-0B6BBD74020F}" srcOrd="2" destOrd="0" presId="urn:microsoft.com/office/officeart/2008/layout/NameandTitleOrganizationalChart"/>
    <dgm:cxn modelId="{F262E979-AF54-4B10-BBC3-8F46CB0C9636}" type="presParOf" srcId="{00ED2FDA-AFAE-497C-97BC-5CFEE0480324}" destId="{AF6613B9-6496-457D-8E7A-4DED0EE0674C}" srcOrd="3" destOrd="0" presId="urn:microsoft.com/office/officeart/2008/layout/NameandTitleOrganizationalChart"/>
    <dgm:cxn modelId="{96C90D1F-67CA-4BC9-AA54-63B68596CA9A}" type="presParOf" srcId="{AF6613B9-6496-457D-8E7A-4DED0EE0674C}" destId="{64928F87-03E9-4A57-A2CC-A702F23CF59E}" srcOrd="0" destOrd="0" presId="urn:microsoft.com/office/officeart/2008/layout/NameandTitleOrganizationalChart"/>
    <dgm:cxn modelId="{3739A16D-638B-4463-8621-6CAD55001572}" type="presParOf" srcId="{64928F87-03E9-4A57-A2CC-A702F23CF59E}" destId="{4B5415FD-2E9A-403A-85F2-74B265C33B7E}" srcOrd="0" destOrd="0" presId="urn:microsoft.com/office/officeart/2008/layout/NameandTitleOrganizationalChart"/>
    <dgm:cxn modelId="{73B1DD18-24A9-4331-AC49-ECF6A91BDD0B}" type="presParOf" srcId="{64928F87-03E9-4A57-A2CC-A702F23CF59E}" destId="{FF6A1361-3316-4B4F-9857-07A71A1F4D16}" srcOrd="1" destOrd="0" presId="urn:microsoft.com/office/officeart/2008/layout/NameandTitleOrganizationalChart"/>
    <dgm:cxn modelId="{65A6759D-8332-4132-8CF2-4F7FCB1DCEBA}" type="presParOf" srcId="{64928F87-03E9-4A57-A2CC-A702F23CF59E}" destId="{EBA82FE6-526A-4BD7-ADD7-35CBB4D05D61}" srcOrd="2" destOrd="0" presId="urn:microsoft.com/office/officeart/2008/layout/NameandTitleOrganizationalChart"/>
    <dgm:cxn modelId="{1CAE3E43-6B88-4CFC-A634-43DA6E9E2114}" type="presParOf" srcId="{AF6613B9-6496-457D-8E7A-4DED0EE0674C}" destId="{96A8A87E-0E45-4D39-A1BE-FB2DE41B018E}" srcOrd="1" destOrd="0" presId="urn:microsoft.com/office/officeart/2008/layout/NameandTitleOrganizationalChart"/>
    <dgm:cxn modelId="{CE75457B-F8FA-48D0-B378-04C0A02444BB}" type="presParOf" srcId="{96A8A87E-0E45-4D39-A1BE-FB2DE41B018E}" destId="{D29071BB-60DC-4289-AF0A-1A6E3243D86F}" srcOrd="0" destOrd="0" presId="urn:microsoft.com/office/officeart/2008/layout/NameandTitleOrganizationalChart"/>
    <dgm:cxn modelId="{E8FB5EE4-CEBA-4F90-BD37-2DF0BB13BF42}" type="presParOf" srcId="{96A8A87E-0E45-4D39-A1BE-FB2DE41B018E}" destId="{E2CF4359-106F-4EF9-9EEA-51D83772B0CA}" srcOrd="1" destOrd="0" presId="urn:microsoft.com/office/officeart/2008/layout/NameandTitleOrganizationalChart"/>
    <dgm:cxn modelId="{D1008EF7-4407-4DE7-B4FC-AD5C32499A4B}" type="presParOf" srcId="{E2CF4359-106F-4EF9-9EEA-51D83772B0CA}" destId="{A00987E2-262A-42C2-81C4-96440AFFC56D}" srcOrd="0" destOrd="0" presId="urn:microsoft.com/office/officeart/2008/layout/NameandTitleOrganizationalChart"/>
    <dgm:cxn modelId="{6956371E-E71E-4C22-BCB5-317987BFA8CB}" type="presParOf" srcId="{A00987E2-262A-42C2-81C4-96440AFFC56D}" destId="{26128CBE-7A6E-4C57-9A0C-82B2F7A4FC5D}" srcOrd="0" destOrd="0" presId="urn:microsoft.com/office/officeart/2008/layout/NameandTitleOrganizationalChart"/>
    <dgm:cxn modelId="{FF60BD0D-D72E-4D0D-AFB9-7E176B016351}" type="presParOf" srcId="{A00987E2-262A-42C2-81C4-96440AFFC56D}" destId="{406FAD96-D7A5-4C87-941A-C6AD11BF4305}" srcOrd="1" destOrd="0" presId="urn:microsoft.com/office/officeart/2008/layout/NameandTitleOrganizationalChart"/>
    <dgm:cxn modelId="{EB5EE5A4-D018-4D61-A45F-921B6BEED3BC}" type="presParOf" srcId="{A00987E2-262A-42C2-81C4-96440AFFC56D}" destId="{A5F132E3-6A51-4C44-A134-72354074433A}" srcOrd="2" destOrd="0" presId="urn:microsoft.com/office/officeart/2008/layout/NameandTitleOrganizationalChart"/>
    <dgm:cxn modelId="{E1379E4B-2D12-452E-9AE9-D6AB171E0A73}" type="presParOf" srcId="{E2CF4359-106F-4EF9-9EEA-51D83772B0CA}" destId="{C598390A-E246-49A6-8F81-3740BD9D8B95}" srcOrd="1" destOrd="0" presId="urn:microsoft.com/office/officeart/2008/layout/NameandTitleOrganizationalChart"/>
    <dgm:cxn modelId="{A82E69CE-9395-467E-BA8C-6AF25DB3A864}" type="presParOf" srcId="{E2CF4359-106F-4EF9-9EEA-51D83772B0CA}" destId="{B3771D60-1CE2-4932-849F-F6AA4FE6F335}" srcOrd="2" destOrd="0" presId="urn:microsoft.com/office/officeart/2008/layout/NameandTitleOrganizationalChart"/>
    <dgm:cxn modelId="{B5494015-126D-4F13-9EF5-90CC49B1FB1E}" type="presParOf" srcId="{AF6613B9-6496-457D-8E7A-4DED0EE0674C}" destId="{EF599D04-9958-4C50-A3CB-75B96BF81207}" srcOrd="2" destOrd="0" presId="urn:microsoft.com/office/officeart/2008/layout/NameandTitleOrganizationalChart"/>
    <dgm:cxn modelId="{007FDBF6-1286-42A8-AD49-281C93FB0A1D}" type="presParOf" srcId="{00ED2FDA-AFAE-497C-97BC-5CFEE0480324}" destId="{B35AB4AA-8FD3-406A-AE8D-03001DE56E1A}" srcOrd="4" destOrd="0" presId="urn:microsoft.com/office/officeart/2008/layout/NameandTitleOrganizationalChart"/>
    <dgm:cxn modelId="{3F072F26-D192-486A-9479-613D8F953587}" type="presParOf" srcId="{00ED2FDA-AFAE-497C-97BC-5CFEE0480324}" destId="{04F839F9-5B85-4490-AD53-BDEDB4FE8F21}" srcOrd="5" destOrd="0" presId="urn:microsoft.com/office/officeart/2008/layout/NameandTitleOrganizationalChart"/>
    <dgm:cxn modelId="{E0C86D6F-E0E2-4592-B34E-D39BEF880FEC}" type="presParOf" srcId="{04F839F9-5B85-4490-AD53-BDEDB4FE8F21}" destId="{E0B69842-3ACD-4CA2-94D6-B9AD39BFF118}" srcOrd="0" destOrd="0" presId="urn:microsoft.com/office/officeart/2008/layout/NameandTitleOrganizationalChart"/>
    <dgm:cxn modelId="{4E9AC473-374C-4CDF-B35B-354EC4583278}" type="presParOf" srcId="{E0B69842-3ACD-4CA2-94D6-B9AD39BFF118}" destId="{0A47AF0E-2819-4A80-BB32-D24BCCFDF652}" srcOrd="0" destOrd="0" presId="urn:microsoft.com/office/officeart/2008/layout/NameandTitleOrganizationalChart"/>
    <dgm:cxn modelId="{195567DA-CE5E-4DA7-B67E-12B212153091}" type="presParOf" srcId="{E0B69842-3ACD-4CA2-94D6-B9AD39BFF118}" destId="{F4CACD59-0ED1-432A-B220-FB24F34E1F0A}" srcOrd="1" destOrd="0" presId="urn:microsoft.com/office/officeart/2008/layout/NameandTitleOrganizationalChart"/>
    <dgm:cxn modelId="{24055414-22F3-499F-8BE1-C3090D96F3FF}" type="presParOf" srcId="{E0B69842-3ACD-4CA2-94D6-B9AD39BFF118}" destId="{29F190C6-14EB-4B49-AF2F-26698DE7F5EF}" srcOrd="2" destOrd="0" presId="urn:microsoft.com/office/officeart/2008/layout/NameandTitleOrganizationalChart"/>
    <dgm:cxn modelId="{E22FCECD-DE68-4323-BF86-F6D1D8A0BF6B}" type="presParOf" srcId="{04F839F9-5B85-4490-AD53-BDEDB4FE8F21}" destId="{FE58C916-18BA-4CEB-BADF-52AF56057638}" srcOrd="1" destOrd="0" presId="urn:microsoft.com/office/officeart/2008/layout/NameandTitleOrganizationalChart"/>
    <dgm:cxn modelId="{C3A0803C-34AE-4951-981B-5FEDD4347CB6}" type="presParOf" srcId="{FE58C916-18BA-4CEB-BADF-52AF56057638}" destId="{00FF7944-A56A-43BD-A532-CFBB72AEE63E}" srcOrd="0" destOrd="0" presId="urn:microsoft.com/office/officeart/2008/layout/NameandTitleOrganizationalChart"/>
    <dgm:cxn modelId="{EC0A046C-FDA2-4FB9-BED5-5BB7BE77EEB7}" type="presParOf" srcId="{FE58C916-18BA-4CEB-BADF-52AF56057638}" destId="{326BDD98-FED9-4AD7-8C32-49E3B46775BF}" srcOrd="1" destOrd="0" presId="urn:microsoft.com/office/officeart/2008/layout/NameandTitleOrganizationalChart"/>
    <dgm:cxn modelId="{ED20103C-D090-46F3-AAC7-D631B26412BF}" type="presParOf" srcId="{326BDD98-FED9-4AD7-8C32-49E3B46775BF}" destId="{77AE4BED-350E-4765-B138-934F85E9C2FA}" srcOrd="0" destOrd="0" presId="urn:microsoft.com/office/officeart/2008/layout/NameandTitleOrganizationalChart"/>
    <dgm:cxn modelId="{7C266751-496C-48AF-BE17-54C0840DBDDC}" type="presParOf" srcId="{77AE4BED-350E-4765-B138-934F85E9C2FA}" destId="{04C1484C-1B77-44F2-9A1F-388C0DAECFBF}" srcOrd="0" destOrd="0" presId="urn:microsoft.com/office/officeart/2008/layout/NameandTitleOrganizationalChart"/>
    <dgm:cxn modelId="{41141D4D-1268-44B1-B2C6-D3897417CA4A}" type="presParOf" srcId="{77AE4BED-350E-4765-B138-934F85E9C2FA}" destId="{DFC61032-0D15-4E6E-AEB1-E8DE6372805A}" srcOrd="1" destOrd="0" presId="urn:microsoft.com/office/officeart/2008/layout/NameandTitleOrganizationalChart"/>
    <dgm:cxn modelId="{00D8DFDF-DC17-4E9E-98F5-C4F2F6F722B2}" type="presParOf" srcId="{77AE4BED-350E-4765-B138-934F85E9C2FA}" destId="{25983460-D5A5-4548-B9B7-4CB0E3DB9E17}" srcOrd="2" destOrd="0" presId="urn:microsoft.com/office/officeart/2008/layout/NameandTitleOrganizationalChart"/>
    <dgm:cxn modelId="{E74A4165-F4BE-40DA-9FF3-C05A61382311}" type="presParOf" srcId="{326BDD98-FED9-4AD7-8C32-49E3B46775BF}" destId="{2CF823EA-8A64-497A-9E59-B63A55A50FDC}" srcOrd="1" destOrd="0" presId="urn:microsoft.com/office/officeart/2008/layout/NameandTitleOrganizationalChart"/>
    <dgm:cxn modelId="{379742FC-15FD-4A7D-BD73-37E3EB6D2DC3}" type="presParOf" srcId="{326BDD98-FED9-4AD7-8C32-49E3B46775BF}" destId="{92472D66-7899-4904-BCB5-CB1671EB0A11}" srcOrd="2" destOrd="0" presId="urn:microsoft.com/office/officeart/2008/layout/NameandTitleOrganizationalChart"/>
    <dgm:cxn modelId="{8EE3F434-C450-4988-A91B-C84354CB2307}" type="presParOf" srcId="{04F839F9-5B85-4490-AD53-BDEDB4FE8F21}" destId="{F177FDCF-7B8D-407E-867D-039E8F936957}" srcOrd="2" destOrd="0" presId="urn:microsoft.com/office/officeart/2008/layout/NameandTitleOrganizationalChart"/>
    <dgm:cxn modelId="{4EA2523D-C3D8-47A7-ABEB-B27FEF2A1478}" type="presParOf" srcId="{00ED2FDA-AFAE-497C-97BC-5CFEE0480324}" destId="{B3590B3D-23E9-488C-99C9-46A87AD358EE}" srcOrd="6" destOrd="0" presId="urn:microsoft.com/office/officeart/2008/layout/NameandTitleOrganizationalChart"/>
    <dgm:cxn modelId="{E9237504-449A-4AB5-A2A0-92643FB7EB4A}" type="presParOf" srcId="{00ED2FDA-AFAE-497C-97BC-5CFEE0480324}" destId="{12A1D78B-A598-4690-B44A-9CBAB4FFC45E}" srcOrd="7" destOrd="0" presId="urn:microsoft.com/office/officeart/2008/layout/NameandTitleOrganizationalChart"/>
    <dgm:cxn modelId="{2CEE169E-3BF6-44F5-BF6D-8EC49977E11F}" type="presParOf" srcId="{12A1D78B-A598-4690-B44A-9CBAB4FFC45E}" destId="{D914761D-3204-454A-B707-92B841CC3403}" srcOrd="0" destOrd="0" presId="urn:microsoft.com/office/officeart/2008/layout/NameandTitleOrganizationalChart"/>
    <dgm:cxn modelId="{48EB99E1-DC38-4622-9B13-7CB4D4327492}" type="presParOf" srcId="{D914761D-3204-454A-B707-92B841CC3403}" destId="{7484AD0D-1C88-4288-9983-47B2AE4A46B4}" srcOrd="0" destOrd="0" presId="urn:microsoft.com/office/officeart/2008/layout/NameandTitleOrganizationalChart"/>
    <dgm:cxn modelId="{8DDDE540-0ADC-4875-B87E-64B615B81FB3}" type="presParOf" srcId="{D914761D-3204-454A-B707-92B841CC3403}" destId="{119FB8F0-EC61-4A17-B55F-C1C062A93F89}" srcOrd="1" destOrd="0" presId="urn:microsoft.com/office/officeart/2008/layout/NameandTitleOrganizationalChart"/>
    <dgm:cxn modelId="{D3ABA864-729B-434C-9778-692C73BCE70E}" type="presParOf" srcId="{D914761D-3204-454A-B707-92B841CC3403}" destId="{36EF1178-12D2-4D73-821F-13DE5427C5D2}" srcOrd="2" destOrd="0" presId="urn:microsoft.com/office/officeart/2008/layout/NameandTitleOrganizationalChart"/>
    <dgm:cxn modelId="{685584D2-DF56-440B-99B5-E074BBAC4012}" type="presParOf" srcId="{12A1D78B-A598-4690-B44A-9CBAB4FFC45E}" destId="{7154414B-AB0C-42CA-8DF9-91851438AB83}" srcOrd="1" destOrd="0" presId="urn:microsoft.com/office/officeart/2008/layout/NameandTitleOrganizationalChart"/>
    <dgm:cxn modelId="{74E528DC-77A5-48DB-9316-A75EA61ECEDD}" type="presParOf" srcId="{12A1D78B-A598-4690-B44A-9CBAB4FFC45E}" destId="{D9E230F6-5E36-4B4C-9F75-222A3DF74488}" srcOrd="2" destOrd="0" presId="urn:microsoft.com/office/officeart/2008/layout/NameandTitleOrganizationalChart"/>
    <dgm:cxn modelId="{13F34958-6F26-4385-879C-13E2DEBF0874}" type="presParOf" srcId="{AD7149A2-654E-49AE-8A21-9632057A5279}" destId="{A796FF92-3ADC-4A02-BBF0-01C7C698758A}" srcOrd="2" destOrd="0" presId="urn:microsoft.com/office/officeart/2008/layout/NameandTitleOrganizationalChart"/>
    <dgm:cxn modelId="{21722894-7369-4A2D-ACF8-ECCE70061DF1}" type="presParOf" srcId="{A796FF92-3ADC-4A02-BBF0-01C7C698758A}" destId="{88C35831-5921-44FD-8331-F0309ACAD2D9}" srcOrd="0" destOrd="0" presId="urn:microsoft.com/office/officeart/2008/layout/NameandTitleOrganizationalChart"/>
    <dgm:cxn modelId="{F2D05BAE-F256-4770-83C5-B911A258DF50}" type="presParOf" srcId="{A796FF92-3ADC-4A02-BBF0-01C7C698758A}" destId="{B5123468-9C4E-4F63-8CC6-5EE54DA7877B}" srcOrd="1" destOrd="0" presId="urn:microsoft.com/office/officeart/2008/layout/NameandTitleOrganizationalChart"/>
    <dgm:cxn modelId="{B60E5BA1-0FA9-49D4-BF72-B754F0BE8886}" type="presParOf" srcId="{B5123468-9C4E-4F63-8CC6-5EE54DA7877B}" destId="{D7DC5BB0-3013-414F-B942-9BB0C48C8BFE}" srcOrd="0" destOrd="0" presId="urn:microsoft.com/office/officeart/2008/layout/NameandTitleOrganizationalChart"/>
    <dgm:cxn modelId="{0DCD7CB5-ABB2-40E2-BDEE-4F3E80C33B3E}" type="presParOf" srcId="{D7DC5BB0-3013-414F-B942-9BB0C48C8BFE}" destId="{FCA3DDDC-E702-4148-AA9E-7153CD21835F}" srcOrd="0" destOrd="0" presId="urn:microsoft.com/office/officeart/2008/layout/NameandTitleOrganizationalChart"/>
    <dgm:cxn modelId="{9D6F35E4-64D0-49EC-B23A-A598C5FE050E}" type="presParOf" srcId="{D7DC5BB0-3013-414F-B942-9BB0C48C8BFE}" destId="{B3ED6B06-9F1B-4A60-92DD-430A77A4B6DE}" srcOrd="1" destOrd="0" presId="urn:microsoft.com/office/officeart/2008/layout/NameandTitleOrganizationalChart"/>
    <dgm:cxn modelId="{4A326B1E-B0F1-4B7E-BE8C-5502C17F033F}" type="presParOf" srcId="{D7DC5BB0-3013-414F-B942-9BB0C48C8BFE}" destId="{2D47E325-21FA-43B2-9493-EFAE1F35C1D5}" srcOrd="2" destOrd="0" presId="urn:microsoft.com/office/officeart/2008/layout/NameandTitleOrganizationalChart"/>
    <dgm:cxn modelId="{8DE85F8D-EC3C-4E2B-9427-2FDEEC6E7F1A}" type="presParOf" srcId="{B5123468-9C4E-4F63-8CC6-5EE54DA7877B}" destId="{FA4FA1DF-BC21-42C3-96B6-D1A30EAC0E47}" srcOrd="1" destOrd="0" presId="urn:microsoft.com/office/officeart/2008/layout/NameandTitleOrganizationalChart"/>
    <dgm:cxn modelId="{14A44BB8-61A7-49E6-94E7-CFFBBB31E5F0}" type="presParOf" srcId="{B5123468-9C4E-4F63-8CC6-5EE54DA7877B}" destId="{6E3A0DEA-E86A-4CEE-97CD-A93693FEB5EF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B90FE5-160F-4A8C-87F1-9A79DD6C7E60}">
      <dsp:nvSpPr>
        <dsp:cNvPr id="0" name=""/>
        <dsp:cNvSpPr/>
      </dsp:nvSpPr>
      <dsp:spPr>
        <a:xfrm>
          <a:off x="4655511" y="829061"/>
          <a:ext cx="173941" cy="762030"/>
        </a:xfrm>
        <a:custGeom>
          <a:avLst/>
          <a:gdLst/>
          <a:ahLst/>
          <a:cxnLst/>
          <a:rect l="0" t="0" r="0" b="0"/>
          <a:pathLst>
            <a:path>
              <a:moveTo>
                <a:pt x="173941" y="0"/>
              </a:moveTo>
              <a:lnTo>
                <a:pt x="173941" y="762030"/>
              </a:lnTo>
              <a:lnTo>
                <a:pt x="0" y="7620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6467E6-5903-4285-B7F3-44AB173BF4D6}">
      <dsp:nvSpPr>
        <dsp:cNvPr id="0" name=""/>
        <dsp:cNvSpPr/>
      </dsp:nvSpPr>
      <dsp:spPr>
        <a:xfrm>
          <a:off x="4829453" y="829061"/>
          <a:ext cx="3917729" cy="1240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6618"/>
              </a:lnTo>
              <a:lnTo>
                <a:pt x="3917729" y="1066618"/>
              </a:lnTo>
              <a:lnTo>
                <a:pt x="3917729" y="12405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8B7CD3-545E-48E2-97B9-BB2E433E49CF}">
      <dsp:nvSpPr>
        <dsp:cNvPr id="0" name=""/>
        <dsp:cNvSpPr/>
      </dsp:nvSpPr>
      <dsp:spPr>
        <a:xfrm>
          <a:off x="6144551" y="3208509"/>
          <a:ext cx="266561" cy="7357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5704"/>
              </a:lnTo>
              <a:lnTo>
                <a:pt x="266561" y="7357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644D41-F13B-4977-A3A9-E5B7EF9CFE95}">
      <dsp:nvSpPr>
        <dsp:cNvPr id="0" name=""/>
        <dsp:cNvSpPr/>
      </dsp:nvSpPr>
      <dsp:spPr>
        <a:xfrm>
          <a:off x="4829453" y="829061"/>
          <a:ext cx="1977733" cy="15511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7212"/>
              </a:lnTo>
              <a:lnTo>
                <a:pt x="1977733" y="1377212"/>
              </a:lnTo>
              <a:lnTo>
                <a:pt x="1977733" y="15511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C62D5E-8E4E-492D-80F2-8F2A3265666B}">
      <dsp:nvSpPr>
        <dsp:cNvPr id="0" name=""/>
        <dsp:cNvSpPr/>
      </dsp:nvSpPr>
      <dsp:spPr>
        <a:xfrm>
          <a:off x="3164582" y="3181415"/>
          <a:ext cx="290167" cy="7627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2798"/>
              </a:lnTo>
              <a:lnTo>
                <a:pt x="290167" y="7627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AA6545-37C5-401D-BB26-F3C246FFC64E}">
      <dsp:nvSpPr>
        <dsp:cNvPr id="0" name=""/>
        <dsp:cNvSpPr/>
      </dsp:nvSpPr>
      <dsp:spPr>
        <a:xfrm>
          <a:off x="3827217" y="829061"/>
          <a:ext cx="1002235" cy="1524060"/>
        </a:xfrm>
        <a:custGeom>
          <a:avLst/>
          <a:gdLst/>
          <a:ahLst/>
          <a:cxnLst/>
          <a:rect l="0" t="0" r="0" b="0"/>
          <a:pathLst>
            <a:path>
              <a:moveTo>
                <a:pt x="1002235" y="0"/>
              </a:moveTo>
              <a:lnTo>
                <a:pt x="1002235" y="1350118"/>
              </a:lnTo>
              <a:lnTo>
                <a:pt x="0" y="1350118"/>
              </a:lnTo>
              <a:lnTo>
                <a:pt x="0" y="15240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2D4700-049F-48CE-99B4-0EA9D106D32E}">
      <dsp:nvSpPr>
        <dsp:cNvPr id="0" name=""/>
        <dsp:cNvSpPr/>
      </dsp:nvSpPr>
      <dsp:spPr>
        <a:xfrm>
          <a:off x="100759" y="3190452"/>
          <a:ext cx="91440" cy="753761"/>
        </a:xfrm>
        <a:custGeom>
          <a:avLst/>
          <a:gdLst/>
          <a:ahLst/>
          <a:cxnLst/>
          <a:rect l="0" t="0" r="0" b="0"/>
          <a:pathLst>
            <a:path>
              <a:moveTo>
                <a:pt x="64899" y="0"/>
              </a:moveTo>
              <a:lnTo>
                <a:pt x="45720" y="7537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374F07-38BE-4B42-9B61-2E3701235DDD}">
      <dsp:nvSpPr>
        <dsp:cNvPr id="0" name=""/>
        <dsp:cNvSpPr/>
      </dsp:nvSpPr>
      <dsp:spPr>
        <a:xfrm>
          <a:off x="828293" y="829061"/>
          <a:ext cx="4001159" cy="1533096"/>
        </a:xfrm>
        <a:custGeom>
          <a:avLst/>
          <a:gdLst/>
          <a:ahLst/>
          <a:cxnLst/>
          <a:rect l="0" t="0" r="0" b="0"/>
          <a:pathLst>
            <a:path>
              <a:moveTo>
                <a:pt x="4001159" y="0"/>
              </a:moveTo>
              <a:lnTo>
                <a:pt x="4001159" y="1359155"/>
              </a:lnTo>
              <a:lnTo>
                <a:pt x="0" y="1359155"/>
              </a:lnTo>
              <a:lnTo>
                <a:pt x="0" y="15330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EED4BD-D504-4373-833E-02CEE2A6DA6B}">
      <dsp:nvSpPr>
        <dsp:cNvPr id="0" name=""/>
        <dsp:cNvSpPr/>
      </dsp:nvSpPr>
      <dsp:spPr>
        <a:xfrm>
          <a:off x="4001159" y="768"/>
          <a:ext cx="1656587" cy="8282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Diretor</a:t>
          </a:r>
        </a:p>
      </dsp:txBody>
      <dsp:txXfrm>
        <a:off x="4001159" y="768"/>
        <a:ext cx="1656587" cy="828293"/>
      </dsp:txXfrm>
    </dsp:sp>
    <dsp:sp modelId="{A3C743EF-4436-432C-9ED1-C5235F7EAAC2}">
      <dsp:nvSpPr>
        <dsp:cNvPr id="0" name=""/>
        <dsp:cNvSpPr/>
      </dsp:nvSpPr>
      <dsp:spPr>
        <a:xfrm>
          <a:off x="0" y="2362158"/>
          <a:ext cx="1656587" cy="8282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Supervisor – Região A</a:t>
          </a:r>
        </a:p>
      </dsp:txBody>
      <dsp:txXfrm>
        <a:off x="0" y="2362158"/>
        <a:ext cx="1656587" cy="828293"/>
      </dsp:txXfrm>
    </dsp:sp>
    <dsp:sp modelId="{A7EB7FFA-567D-4617-98CF-3ED0300ABA35}">
      <dsp:nvSpPr>
        <dsp:cNvPr id="0" name=""/>
        <dsp:cNvSpPr/>
      </dsp:nvSpPr>
      <dsp:spPr>
        <a:xfrm>
          <a:off x="146479" y="3530067"/>
          <a:ext cx="1656587" cy="8282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Vendedores Região A</a:t>
          </a:r>
        </a:p>
      </dsp:txBody>
      <dsp:txXfrm>
        <a:off x="146479" y="3530067"/>
        <a:ext cx="1656587" cy="828293"/>
      </dsp:txXfrm>
    </dsp:sp>
    <dsp:sp modelId="{D42712B9-ACED-413B-A43B-40F720EFC11C}">
      <dsp:nvSpPr>
        <dsp:cNvPr id="0" name=""/>
        <dsp:cNvSpPr/>
      </dsp:nvSpPr>
      <dsp:spPr>
        <a:xfrm>
          <a:off x="2998924" y="2353122"/>
          <a:ext cx="1656587" cy="8282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Supervisor – Região B</a:t>
          </a:r>
        </a:p>
      </dsp:txBody>
      <dsp:txXfrm>
        <a:off x="2998924" y="2353122"/>
        <a:ext cx="1656587" cy="828293"/>
      </dsp:txXfrm>
    </dsp:sp>
    <dsp:sp modelId="{5D87EE1B-11D8-4E90-AA02-8991D87CF4AC}">
      <dsp:nvSpPr>
        <dsp:cNvPr id="0" name=""/>
        <dsp:cNvSpPr/>
      </dsp:nvSpPr>
      <dsp:spPr>
        <a:xfrm>
          <a:off x="3454750" y="3530067"/>
          <a:ext cx="1656587" cy="8282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Vendedores Região B</a:t>
          </a:r>
        </a:p>
      </dsp:txBody>
      <dsp:txXfrm>
        <a:off x="3454750" y="3530067"/>
        <a:ext cx="1656587" cy="828293"/>
      </dsp:txXfrm>
    </dsp:sp>
    <dsp:sp modelId="{8426BF69-02FB-40BA-895A-11209E8FFB55}">
      <dsp:nvSpPr>
        <dsp:cNvPr id="0" name=""/>
        <dsp:cNvSpPr/>
      </dsp:nvSpPr>
      <dsp:spPr>
        <a:xfrm>
          <a:off x="5978892" y="2380215"/>
          <a:ext cx="1656587" cy="8282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Supervisor – Região C</a:t>
          </a:r>
        </a:p>
      </dsp:txBody>
      <dsp:txXfrm>
        <a:off x="5978892" y="2380215"/>
        <a:ext cx="1656587" cy="828293"/>
      </dsp:txXfrm>
    </dsp:sp>
    <dsp:sp modelId="{1EBA0954-43B6-41B3-98D6-54720B96C6CF}">
      <dsp:nvSpPr>
        <dsp:cNvPr id="0" name=""/>
        <dsp:cNvSpPr/>
      </dsp:nvSpPr>
      <dsp:spPr>
        <a:xfrm>
          <a:off x="6411112" y="3530067"/>
          <a:ext cx="1656587" cy="8282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Vendedores Região C</a:t>
          </a:r>
        </a:p>
      </dsp:txBody>
      <dsp:txXfrm>
        <a:off x="6411112" y="3530067"/>
        <a:ext cx="1656587" cy="828293"/>
      </dsp:txXfrm>
    </dsp:sp>
    <dsp:sp modelId="{4D375674-00E6-48D7-88E2-2290020E909E}">
      <dsp:nvSpPr>
        <dsp:cNvPr id="0" name=""/>
        <dsp:cNvSpPr/>
      </dsp:nvSpPr>
      <dsp:spPr>
        <a:xfrm>
          <a:off x="7918888" y="2069622"/>
          <a:ext cx="1656587" cy="8282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Administrativo</a:t>
          </a:r>
        </a:p>
      </dsp:txBody>
      <dsp:txXfrm>
        <a:off x="7918888" y="2069622"/>
        <a:ext cx="1656587" cy="828293"/>
      </dsp:txXfrm>
    </dsp:sp>
    <dsp:sp modelId="{89630D39-1A5D-4C62-8C10-A3C96B830032}">
      <dsp:nvSpPr>
        <dsp:cNvPr id="0" name=""/>
        <dsp:cNvSpPr/>
      </dsp:nvSpPr>
      <dsp:spPr>
        <a:xfrm>
          <a:off x="2998924" y="1176945"/>
          <a:ext cx="1656587" cy="8282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Gerente</a:t>
          </a:r>
        </a:p>
      </dsp:txBody>
      <dsp:txXfrm>
        <a:off x="2998924" y="1176945"/>
        <a:ext cx="1656587" cy="8282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C35831-5921-44FD-8331-F0309ACAD2D9}">
      <dsp:nvSpPr>
        <dsp:cNvPr id="0" name=""/>
        <dsp:cNvSpPr/>
      </dsp:nvSpPr>
      <dsp:spPr>
        <a:xfrm>
          <a:off x="3962810" y="1135251"/>
          <a:ext cx="282773" cy="923804"/>
        </a:xfrm>
        <a:custGeom>
          <a:avLst/>
          <a:gdLst/>
          <a:ahLst/>
          <a:cxnLst/>
          <a:rect l="0" t="0" r="0" b="0"/>
          <a:pathLst>
            <a:path>
              <a:moveTo>
                <a:pt x="282773" y="0"/>
              </a:moveTo>
              <a:lnTo>
                <a:pt x="282773" y="923804"/>
              </a:lnTo>
              <a:lnTo>
                <a:pt x="0" y="9238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590B3D-23E9-488C-99C9-46A87AD358EE}">
      <dsp:nvSpPr>
        <dsp:cNvPr id="0" name=""/>
        <dsp:cNvSpPr/>
      </dsp:nvSpPr>
      <dsp:spPr>
        <a:xfrm>
          <a:off x="4245583" y="1135251"/>
          <a:ext cx="3378833" cy="9714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1426"/>
              </a:lnTo>
              <a:lnTo>
                <a:pt x="3378833" y="771426"/>
              </a:lnTo>
              <a:lnTo>
                <a:pt x="3378833" y="9714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FF7944-A56A-43BD-A532-CFBB72AEE63E}">
      <dsp:nvSpPr>
        <dsp:cNvPr id="0" name=""/>
        <dsp:cNvSpPr/>
      </dsp:nvSpPr>
      <dsp:spPr>
        <a:xfrm>
          <a:off x="5310381" y="3839999"/>
          <a:ext cx="91440" cy="4952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52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5AB4AA-8FD3-406A-AE8D-03001DE56E1A}">
      <dsp:nvSpPr>
        <dsp:cNvPr id="0" name=""/>
        <dsp:cNvSpPr/>
      </dsp:nvSpPr>
      <dsp:spPr>
        <a:xfrm>
          <a:off x="4245583" y="1135251"/>
          <a:ext cx="1110517" cy="1847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7610"/>
              </a:lnTo>
              <a:lnTo>
                <a:pt x="1110517" y="1647610"/>
              </a:lnTo>
              <a:lnTo>
                <a:pt x="1110517" y="18476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9071BB-60DC-4289-AF0A-1A6E3243D86F}">
      <dsp:nvSpPr>
        <dsp:cNvPr id="0" name=""/>
        <dsp:cNvSpPr/>
      </dsp:nvSpPr>
      <dsp:spPr>
        <a:xfrm>
          <a:off x="3089345" y="3839999"/>
          <a:ext cx="91440" cy="4952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52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5D9E14-FD0C-4A01-9049-0B6BBD74020F}">
      <dsp:nvSpPr>
        <dsp:cNvPr id="0" name=""/>
        <dsp:cNvSpPr/>
      </dsp:nvSpPr>
      <dsp:spPr>
        <a:xfrm>
          <a:off x="3135065" y="1135251"/>
          <a:ext cx="1110517" cy="1847609"/>
        </a:xfrm>
        <a:custGeom>
          <a:avLst/>
          <a:gdLst/>
          <a:ahLst/>
          <a:cxnLst/>
          <a:rect l="0" t="0" r="0" b="0"/>
          <a:pathLst>
            <a:path>
              <a:moveTo>
                <a:pt x="1110517" y="0"/>
              </a:moveTo>
              <a:lnTo>
                <a:pt x="1110517" y="1647610"/>
              </a:lnTo>
              <a:lnTo>
                <a:pt x="0" y="1647610"/>
              </a:lnTo>
              <a:lnTo>
                <a:pt x="0" y="18476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FD6A19-6961-4ABB-9F28-74E0A12808E1}">
      <dsp:nvSpPr>
        <dsp:cNvPr id="0" name=""/>
        <dsp:cNvSpPr/>
      </dsp:nvSpPr>
      <dsp:spPr>
        <a:xfrm>
          <a:off x="868310" y="3839999"/>
          <a:ext cx="91440" cy="4952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52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B9A0D1-6368-40BB-90CB-BA4BCB3F8341}">
      <dsp:nvSpPr>
        <dsp:cNvPr id="0" name=""/>
        <dsp:cNvSpPr/>
      </dsp:nvSpPr>
      <dsp:spPr>
        <a:xfrm>
          <a:off x="914030" y="1135251"/>
          <a:ext cx="3331552" cy="1847609"/>
        </a:xfrm>
        <a:custGeom>
          <a:avLst/>
          <a:gdLst/>
          <a:ahLst/>
          <a:cxnLst/>
          <a:rect l="0" t="0" r="0" b="0"/>
          <a:pathLst>
            <a:path>
              <a:moveTo>
                <a:pt x="3331552" y="0"/>
              </a:moveTo>
              <a:lnTo>
                <a:pt x="3331552" y="1647610"/>
              </a:lnTo>
              <a:lnTo>
                <a:pt x="0" y="1647610"/>
              </a:lnTo>
              <a:lnTo>
                <a:pt x="0" y="18476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2D2867-7AFA-4067-A22C-5262892EB59A}">
      <dsp:nvSpPr>
        <dsp:cNvPr id="0" name=""/>
        <dsp:cNvSpPr/>
      </dsp:nvSpPr>
      <dsp:spPr>
        <a:xfrm>
          <a:off x="3417839" y="278112"/>
          <a:ext cx="1655488" cy="8571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20952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i="0" u="none" kern="1200" dirty="0"/>
            <a:t>Fernando Albuquerque</a:t>
          </a:r>
          <a:endParaRPr lang="pt-BR" sz="2400" kern="1200" dirty="0"/>
        </a:p>
      </dsp:txBody>
      <dsp:txXfrm>
        <a:off x="3417839" y="278112"/>
        <a:ext cx="1655488" cy="857138"/>
      </dsp:txXfrm>
    </dsp:sp>
    <dsp:sp modelId="{1A8322CF-32A4-4D6F-ACB2-F2ACC3562D43}">
      <dsp:nvSpPr>
        <dsp:cNvPr id="0" name=""/>
        <dsp:cNvSpPr/>
      </dsp:nvSpPr>
      <dsp:spPr>
        <a:xfrm>
          <a:off x="3748937" y="944776"/>
          <a:ext cx="1489939" cy="2857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Diretor</a:t>
          </a:r>
        </a:p>
      </dsp:txBody>
      <dsp:txXfrm>
        <a:off x="3748937" y="944776"/>
        <a:ext cx="1489939" cy="285712"/>
      </dsp:txXfrm>
    </dsp:sp>
    <dsp:sp modelId="{417F47A2-932E-489C-876E-C46E2D714897}">
      <dsp:nvSpPr>
        <dsp:cNvPr id="0" name=""/>
        <dsp:cNvSpPr/>
      </dsp:nvSpPr>
      <dsp:spPr>
        <a:xfrm>
          <a:off x="86286" y="2982860"/>
          <a:ext cx="1655488" cy="8571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20952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Ana Walters</a:t>
          </a:r>
        </a:p>
      </dsp:txBody>
      <dsp:txXfrm>
        <a:off x="86286" y="2982860"/>
        <a:ext cx="1655488" cy="857138"/>
      </dsp:txXfrm>
    </dsp:sp>
    <dsp:sp modelId="{CDDA7AFA-5F87-4B60-ACCD-53A605FA443E}">
      <dsp:nvSpPr>
        <dsp:cNvPr id="0" name=""/>
        <dsp:cNvSpPr/>
      </dsp:nvSpPr>
      <dsp:spPr>
        <a:xfrm>
          <a:off x="417384" y="3649524"/>
          <a:ext cx="1489939" cy="2857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Supervisor – Regional SP</a:t>
          </a:r>
        </a:p>
      </dsp:txBody>
      <dsp:txXfrm>
        <a:off x="417384" y="3649524"/>
        <a:ext cx="1489939" cy="285712"/>
      </dsp:txXfrm>
    </dsp:sp>
    <dsp:sp modelId="{EFB61484-5A15-4498-9042-BEF04434915A}">
      <dsp:nvSpPr>
        <dsp:cNvPr id="0" name=""/>
        <dsp:cNvSpPr/>
      </dsp:nvSpPr>
      <dsp:spPr>
        <a:xfrm>
          <a:off x="86286" y="4335235"/>
          <a:ext cx="1655488" cy="8571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20952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5</a:t>
          </a:r>
        </a:p>
      </dsp:txBody>
      <dsp:txXfrm>
        <a:off x="86286" y="4335235"/>
        <a:ext cx="1655488" cy="857138"/>
      </dsp:txXfrm>
    </dsp:sp>
    <dsp:sp modelId="{DA5A4103-C003-4BFD-895E-053D3F12BE0D}">
      <dsp:nvSpPr>
        <dsp:cNvPr id="0" name=""/>
        <dsp:cNvSpPr/>
      </dsp:nvSpPr>
      <dsp:spPr>
        <a:xfrm>
          <a:off x="417384" y="5001898"/>
          <a:ext cx="1489939" cy="2857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Vendedores</a:t>
          </a:r>
        </a:p>
      </dsp:txBody>
      <dsp:txXfrm>
        <a:off x="417384" y="5001898"/>
        <a:ext cx="1489939" cy="285712"/>
      </dsp:txXfrm>
    </dsp:sp>
    <dsp:sp modelId="{4B5415FD-2E9A-403A-85F2-74B265C33B7E}">
      <dsp:nvSpPr>
        <dsp:cNvPr id="0" name=""/>
        <dsp:cNvSpPr/>
      </dsp:nvSpPr>
      <dsp:spPr>
        <a:xfrm>
          <a:off x="2307321" y="2982860"/>
          <a:ext cx="1655488" cy="8571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20952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i="0" u="none" kern="1200" dirty="0"/>
            <a:t>Michael Sousa Santos</a:t>
          </a:r>
          <a:endParaRPr lang="pt-BR" sz="2400" kern="1200" dirty="0"/>
        </a:p>
      </dsp:txBody>
      <dsp:txXfrm>
        <a:off x="2307321" y="2982860"/>
        <a:ext cx="1655488" cy="857138"/>
      </dsp:txXfrm>
    </dsp:sp>
    <dsp:sp modelId="{FF6A1361-3316-4B4F-9857-07A71A1F4D16}">
      <dsp:nvSpPr>
        <dsp:cNvPr id="0" name=""/>
        <dsp:cNvSpPr/>
      </dsp:nvSpPr>
      <dsp:spPr>
        <a:xfrm>
          <a:off x="2638419" y="3649524"/>
          <a:ext cx="1489939" cy="2857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Supervisor – Regional MG</a:t>
          </a:r>
        </a:p>
      </dsp:txBody>
      <dsp:txXfrm>
        <a:off x="2638419" y="3649524"/>
        <a:ext cx="1489939" cy="285712"/>
      </dsp:txXfrm>
    </dsp:sp>
    <dsp:sp modelId="{26128CBE-7A6E-4C57-9A0C-82B2F7A4FC5D}">
      <dsp:nvSpPr>
        <dsp:cNvPr id="0" name=""/>
        <dsp:cNvSpPr/>
      </dsp:nvSpPr>
      <dsp:spPr>
        <a:xfrm>
          <a:off x="2307321" y="4335235"/>
          <a:ext cx="1655488" cy="8571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20952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5</a:t>
          </a:r>
        </a:p>
      </dsp:txBody>
      <dsp:txXfrm>
        <a:off x="2307321" y="4335235"/>
        <a:ext cx="1655488" cy="857138"/>
      </dsp:txXfrm>
    </dsp:sp>
    <dsp:sp modelId="{406FAD96-D7A5-4C87-941A-C6AD11BF4305}">
      <dsp:nvSpPr>
        <dsp:cNvPr id="0" name=""/>
        <dsp:cNvSpPr/>
      </dsp:nvSpPr>
      <dsp:spPr>
        <a:xfrm>
          <a:off x="2638419" y="5001898"/>
          <a:ext cx="1489939" cy="2857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Vendedores</a:t>
          </a:r>
        </a:p>
      </dsp:txBody>
      <dsp:txXfrm>
        <a:off x="2638419" y="5001898"/>
        <a:ext cx="1489939" cy="285712"/>
      </dsp:txXfrm>
    </dsp:sp>
    <dsp:sp modelId="{0A47AF0E-2819-4A80-BB32-D24BCCFDF652}">
      <dsp:nvSpPr>
        <dsp:cNvPr id="0" name=""/>
        <dsp:cNvSpPr/>
      </dsp:nvSpPr>
      <dsp:spPr>
        <a:xfrm>
          <a:off x="4528356" y="2982860"/>
          <a:ext cx="1655488" cy="8571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20952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i="0" u="none" kern="1200" dirty="0"/>
            <a:t>Erick Alencar</a:t>
          </a:r>
          <a:endParaRPr lang="pt-BR" sz="2400" kern="1200" dirty="0"/>
        </a:p>
      </dsp:txBody>
      <dsp:txXfrm>
        <a:off x="4528356" y="2982860"/>
        <a:ext cx="1655488" cy="857138"/>
      </dsp:txXfrm>
    </dsp:sp>
    <dsp:sp modelId="{F4CACD59-0ED1-432A-B220-FB24F34E1F0A}">
      <dsp:nvSpPr>
        <dsp:cNvPr id="0" name=""/>
        <dsp:cNvSpPr/>
      </dsp:nvSpPr>
      <dsp:spPr>
        <a:xfrm>
          <a:off x="4859454" y="3649524"/>
          <a:ext cx="1489939" cy="2857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Supervisor –Regional RJ</a:t>
          </a:r>
        </a:p>
      </dsp:txBody>
      <dsp:txXfrm>
        <a:off x="4859454" y="3649524"/>
        <a:ext cx="1489939" cy="285712"/>
      </dsp:txXfrm>
    </dsp:sp>
    <dsp:sp modelId="{04C1484C-1B77-44F2-9A1F-388C0DAECFBF}">
      <dsp:nvSpPr>
        <dsp:cNvPr id="0" name=""/>
        <dsp:cNvSpPr/>
      </dsp:nvSpPr>
      <dsp:spPr>
        <a:xfrm>
          <a:off x="4528356" y="4335235"/>
          <a:ext cx="1655488" cy="8571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20952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5</a:t>
          </a:r>
        </a:p>
      </dsp:txBody>
      <dsp:txXfrm>
        <a:off x="4528356" y="4335235"/>
        <a:ext cx="1655488" cy="857138"/>
      </dsp:txXfrm>
    </dsp:sp>
    <dsp:sp modelId="{DFC61032-0D15-4E6E-AEB1-E8DE6372805A}">
      <dsp:nvSpPr>
        <dsp:cNvPr id="0" name=""/>
        <dsp:cNvSpPr/>
      </dsp:nvSpPr>
      <dsp:spPr>
        <a:xfrm>
          <a:off x="4859454" y="5001898"/>
          <a:ext cx="1489939" cy="2857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Vendedores</a:t>
          </a:r>
        </a:p>
      </dsp:txBody>
      <dsp:txXfrm>
        <a:off x="4859454" y="5001898"/>
        <a:ext cx="1489939" cy="285712"/>
      </dsp:txXfrm>
    </dsp:sp>
    <dsp:sp modelId="{7484AD0D-1C88-4288-9983-47B2AE4A46B4}">
      <dsp:nvSpPr>
        <dsp:cNvPr id="0" name=""/>
        <dsp:cNvSpPr/>
      </dsp:nvSpPr>
      <dsp:spPr>
        <a:xfrm>
          <a:off x="6796672" y="2106676"/>
          <a:ext cx="1655488" cy="8571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20952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i="0" u="none" kern="1200" dirty="0" err="1"/>
            <a:t>Stefany</a:t>
          </a:r>
          <a:r>
            <a:rPr lang="pt-BR" sz="2400" b="0" i="0" u="none" kern="1200" dirty="0"/>
            <a:t> Moreira</a:t>
          </a:r>
          <a:endParaRPr lang="pt-BR" sz="2400" kern="1200" dirty="0"/>
        </a:p>
      </dsp:txBody>
      <dsp:txXfrm>
        <a:off x="6796672" y="2106676"/>
        <a:ext cx="1655488" cy="857138"/>
      </dsp:txXfrm>
    </dsp:sp>
    <dsp:sp modelId="{119FB8F0-EC61-4A17-B55F-C1C062A93F89}">
      <dsp:nvSpPr>
        <dsp:cNvPr id="0" name=""/>
        <dsp:cNvSpPr/>
      </dsp:nvSpPr>
      <dsp:spPr>
        <a:xfrm>
          <a:off x="7157326" y="2836382"/>
          <a:ext cx="1489939" cy="2857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Analista </a:t>
          </a:r>
          <a:r>
            <a:rPr lang="pt-BR" sz="1200" kern="1200" dirty="0" err="1"/>
            <a:t>Administraivo</a:t>
          </a:r>
          <a:endParaRPr lang="pt-BR" sz="1200" kern="1200" dirty="0"/>
        </a:p>
      </dsp:txBody>
      <dsp:txXfrm>
        <a:off x="7157326" y="2836382"/>
        <a:ext cx="1489939" cy="285712"/>
      </dsp:txXfrm>
    </dsp:sp>
    <dsp:sp modelId="{FCA3DDDC-E702-4148-AA9E-7153CD21835F}">
      <dsp:nvSpPr>
        <dsp:cNvPr id="0" name=""/>
        <dsp:cNvSpPr/>
      </dsp:nvSpPr>
      <dsp:spPr>
        <a:xfrm>
          <a:off x="2307321" y="1630486"/>
          <a:ext cx="1655488" cy="8571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20952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i="0" u="none" kern="1200" dirty="0"/>
            <a:t>Roberto </a:t>
          </a:r>
          <a:r>
            <a:rPr lang="pt-BR" sz="2400" b="0" i="0" u="none" kern="1200" dirty="0" err="1"/>
            <a:t>Tamburelo</a:t>
          </a:r>
          <a:endParaRPr lang="pt-BR" sz="2400" kern="1200" dirty="0"/>
        </a:p>
      </dsp:txBody>
      <dsp:txXfrm>
        <a:off x="2307321" y="1630486"/>
        <a:ext cx="1655488" cy="857138"/>
      </dsp:txXfrm>
    </dsp:sp>
    <dsp:sp modelId="{B3ED6B06-9F1B-4A60-92DD-430A77A4B6DE}">
      <dsp:nvSpPr>
        <dsp:cNvPr id="0" name=""/>
        <dsp:cNvSpPr/>
      </dsp:nvSpPr>
      <dsp:spPr>
        <a:xfrm>
          <a:off x="2638419" y="2297150"/>
          <a:ext cx="1489939" cy="2857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Gerente</a:t>
          </a:r>
        </a:p>
      </dsp:txBody>
      <dsp:txXfrm>
        <a:off x="2638419" y="2297150"/>
        <a:ext cx="1489939" cy="2857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613807-03D8-E373-44F2-B5C6BDDFB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E7919F-851F-5290-676E-936767F66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E8EBEC-1EE9-2472-A62D-02D8A1329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B40DD-3540-4B27-8E80-2883B2A3E8C9}" type="datetimeFigureOut">
              <a:rPr lang="pt-BR" smtClean="0"/>
              <a:t>08/03/2023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05F9AE-5534-C136-D7F0-2100F5A24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E18864-1707-D79A-720A-01A5EE175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1414-746F-49DF-9C55-826C8C1794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0590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7995A-364C-A46D-91D1-ADD0B685D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FAE9B63-82C7-905D-D768-09D93D465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522F3A-064A-C51E-5B1D-977670766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B40DD-3540-4B27-8E80-2883B2A3E8C9}" type="datetimeFigureOut">
              <a:rPr lang="pt-BR" smtClean="0"/>
              <a:t>08/03/2023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8D5888-D18B-F89D-D895-08F8704DB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06A78C-ECAC-4363-A6A2-D0BB29AF4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1414-746F-49DF-9C55-826C8C1794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8418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5FDBE11-CC9E-622A-0ABC-E4E8662222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4AFA7FF-9834-2B36-BEFC-DEF3ABF0B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69244-3714-60A9-6828-D51D6A097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B40DD-3540-4B27-8E80-2883B2A3E8C9}" type="datetimeFigureOut">
              <a:rPr lang="pt-BR" smtClean="0"/>
              <a:t>08/03/2023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793CE9-4691-1EC0-A3EB-FB9F5FEB0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C477D4-298E-B496-813E-D2F37D1F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1414-746F-49DF-9C55-826C8C1794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7558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D22C92-FEA7-EC7D-F5F6-BAB4892F1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490449-3F60-08AA-0DB1-46504196E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F01DA8-DFEA-6CD3-268B-979DF9219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B40DD-3540-4B27-8E80-2883B2A3E8C9}" type="datetimeFigureOut">
              <a:rPr lang="pt-BR" smtClean="0"/>
              <a:t>08/03/2023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37FBBE-62D2-D6AE-C676-51B0EF76B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0583D1-DB14-379A-EC04-010AF9CE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1414-746F-49DF-9C55-826C8C1794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8587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B9D304-CCE4-EC64-DA70-FC26C4679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359A2A-D67D-BE20-5873-CFCCB2EB0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A3473E-CF84-CD1A-E712-67338FDA4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B40DD-3540-4B27-8E80-2883B2A3E8C9}" type="datetimeFigureOut">
              <a:rPr lang="pt-BR" smtClean="0"/>
              <a:t>08/03/2023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276AD9-4867-FCEB-8904-52E9560C7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E6DA21-F905-E9E7-341E-00B7251AC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1414-746F-49DF-9C55-826C8C1794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761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C6B165-281B-C3CE-37AE-FCCF0CBBE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AF9983-6F13-35E7-99BC-8785FA6F9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F10018D-CE25-C067-56D2-0AEB7BAA0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FF759D4-C948-E5CB-4AC8-635F7B25E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B40DD-3540-4B27-8E80-2883B2A3E8C9}" type="datetimeFigureOut">
              <a:rPr lang="pt-BR" smtClean="0"/>
              <a:t>08/03/2023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298409-4F1F-3416-CDE8-E1F806582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0AC8C4E-14D9-1389-025E-991D48648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1414-746F-49DF-9C55-826C8C1794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501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860926-5BE5-2092-FDAA-ECC79DAA7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1BF1FE0-0C1F-5606-D9B7-829FE6A9B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C964A63-3719-9727-45BA-8ADAE0131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5C841F7-9CE4-0FD2-DE20-4817E8BA1F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7F0CB89-3473-DBF7-0704-8C571F1B2A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BFFBDE5-6B21-160A-3A76-8D7C3B338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B40DD-3540-4B27-8E80-2883B2A3E8C9}" type="datetimeFigureOut">
              <a:rPr lang="pt-BR" smtClean="0"/>
              <a:t>08/03/2023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195528A-D15B-F49C-77B1-5D77716C4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2C83635-C71C-1277-5684-C238E16A2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1414-746F-49DF-9C55-826C8C1794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77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5E9D4B-33AC-39FD-7347-587896818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ED980D2-B7D9-EE6A-38A3-C78CC925C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B40DD-3540-4B27-8E80-2883B2A3E8C9}" type="datetimeFigureOut">
              <a:rPr lang="pt-BR" smtClean="0"/>
              <a:t>08/03/2023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2597D3-E292-AB31-09F3-31093FA07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4055961-CF7D-E511-DC50-824CE0A6D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1414-746F-49DF-9C55-826C8C1794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218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2D24E18-389A-9E0C-4504-633131EF5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B40DD-3540-4B27-8E80-2883B2A3E8C9}" type="datetimeFigureOut">
              <a:rPr lang="pt-BR" smtClean="0"/>
              <a:t>08/03/2023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CDD3936-F81D-A862-DF35-FD2473EB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2FBBD9-6911-ECE0-81ED-3715D04B3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1414-746F-49DF-9C55-826C8C1794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327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0AE0DB-7053-066E-D803-63E3629D3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29730B-6F95-374E-DE2E-946EAC473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4E556C0-A93B-78E4-7BB2-47E898F1B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125D9B-34FE-291A-2B1E-60CA3B868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B40DD-3540-4B27-8E80-2883B2A3E8C9}" type="datetimeFigureOut">
              <a:rPr lang="pt-BR" smtClean="0"/>
              <a:t>08/03/2023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16B518-F682-D787-9540-FAD09FE0E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F4022B-5318-D58F-BF00-0452D353D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1414-746F-49DF-9C55-826C8C1794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966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8A2B65-FB9D-FF70-08AC-6946518B9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7929AFC-FF67-EE73-CFE3-FBB3546E3A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276AB6-B594-7A09-BAFD-91D8BF852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0A55FD-0366-85A7-8811-E41F6A30B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B40DD-3540-4B27-8E80-2883B2A3E8C9}" type="datetimeFigureOut">
              <a:rPr lang="pt-BR" smtClean="0"/>
              <a:t>08/03/2023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C37369F-38F2-694A-B607-671F68A11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26EA68-4FBC-CA56-119D-5542E070C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1414-746F-49DF-9C55-826C8C1794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170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1EF6CE1-C05E-1A27-6780-7AF75DE3B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CAADE4-5E9A-6AA7-BA97-A723F35B6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862464-E6A8-C02A-E995-219C6F70D8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B40DD-3540-4B27-8E80-2883B2A3E8C9}" type="datetimeFigureOut">
              <a:rPr lang="pt-BR" smtClean="0"/>
              <a:t>08/03/2023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91F352-22A8-8611-5E1B-795FE2D45F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800A66-FB5D-578F-2AEC-27EFE85DA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71414-746F-49DF-9C55-826C8C1794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737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E1EBEE7-91BD-D2E4-94FD-B73FF8D2F9EC}"/>
              </a:ext>
            </a:extLst>
          </p:cNvPr>
          <p:cNvSpPr/>
          <p:nvPr/>
        </p:nvSpPr>
        <p:spPr>
          <a:xfrm>
            <a:off x="4012937" y="294628"/>
            <a:ext cx="347662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COMISSÃO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625C7C4-5938-705B-AC3D-5FB28DAFB819}"/>
              </a:ext>
            </a:extLst>
          </p:cNvPr>
          <p:cNvSpPr/>
          <p:nvPr/>
        </p:nvSpPr>
        <p:spPr>
          <a:xfrm>
            <a:off x="182714" y="1526959"/>
            <a:ext cx="2101050" cy="1083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CADASTRO DO COLABORADOR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3910719-6CB0-A885-A053-299399AFE662}"/>
              </a:ext>
            </a:extLst>
          </p:cNvPr>
          <p:cNvSpPr/>
          <p:nvPr/>
        </p:nvSpPr>
        <p:spPr>
          <a:xfrm>
            <a:off x="4841281" y="1526960"/>
            <a:ext cx="2226076" cy="1083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META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82D7067-2C95-A504-77BF-38AA9AEB6DF4}"/>
              </a:ext>
            </a:extLst>
          </p:cNvPr>
          <p:cNvSpPr/>
          <p:nvPr/>
        </p:nvSpPr>
        <p:spPr>
          <a:xfrm>
            <a:off x="7311877" y="1526960"/>
            <a:ext cx="1964926" cy="1083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RESULTADO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505FC07-2541-D748-3466-9CE3704D57FA}"/>
              </a:ext>
            </a:extLst>
          </p:cNvPr>
          <p:cNvSpPr/>
          <p:nvPr/>
        </p:nvSpPr>
        <p:spPr>
          <a:xfrm>
            <a:off x="9521323" y="1526960"/>
            <a:ext cx="2226077" cy="1083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COMISSÃO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5D79AD8-A221-4F3D-679B-A1CAA88DE2F6}"/>
              </a:ext>
            </a:extLst>
          </p:cNvPr>
          <p:cNvSpPr txBox="1"/>
          <p:nvPr/>
        </p:nvSpPr>
        <p:spPr>
          <a:xfrm>
            <a:off x="4841281" y="2967446"/>
            <a:ext cx="16254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Matricula</a:t>
            </a:r>
          </a:p>
          <a:p>
            <a:r>
              <a:rPr lang="pt-BR" sz="1600" dirty="0"/>
              <a:t>Cód. Indicador</a:t>
            </a:r>
          </a:p>
          <a:p>
            <a:r>
              <a:rPr lang="pt-BR" sz="1600" dirty="0"/>
              <a:t>Ano</a:t>
            </a:r>
          </a:p>
          <a:p>
            <a:r>
              <a:rPr lang="pt-BR" sz="1600" dirty="0"/>
              <a:t>Mês</a:t>
            </a:r>
          </a:p>
          <a:p>
            <a:r>
              <a:rPr lang="pt-BR" sz="1600" dirty="0"/>
              <a:t>Meta</a:t>
            </a:r>
          </a:p>
          <a:p>
            <a:endParaRPr lang="pt-BR" sz="16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320BEF1-6DFE-8C3B-68D0-ACDDE21940AE}"/>
              </a:ext>
            </a:extLst>
          </p:cNvPr>
          <p:cNvSpPr txBox="1"/>
          <p:nvPr/>
        </p:nvSpPr>
        <p:spPr>
          <a:xfrm>
            <a:off x="7314473" y="2967553"/>
            <a:ext cx="14633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Matricula</a:t>
            </a:r>
          </a:p>
          <a:p>
            <a:r>
              <a:rPr lang="pt-BR" sz="1600" dirty="0"/>
              <a:t>Cód. Indicador</a:t>
            </a:r>
          </a:p>
          <a:p>
            <a:r>
              <a:rPr lang="pt-BR" sz="1600" dirty="0"/>
              <a:t>Ano</a:t>
            </a:r>
          </a:p>
          <a:p>
            <a:r>
              <a:rPr lang="pt-BR" sz="1600" dirty="0"/>
              <a:t>Mês</a:t>
            </a:r>
          </a:p>
          <a:p>
            <a:r>
              <a:rPr lang="pt-BR" sz="1600" dirty="0"/>
              <a:t>Resultado</a:t>
            </a:r>
          </a:p>
          <a:p>
            <a:endParaRPr lang="pt-BR" sz="16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C9BEC12-C2B7-769D-218D-8712B192B9E8}"/>
              </a:ext>
            </a:extLst>
          </p:cNvPr>
          <p:cNvSpPr/>
          <p:nvPr/>
        </p:nvSpPr>
        <p:spPr>
          <a:xfrm>
            <a:off x="2528284" y="1526960"/>
            <a:ext cx="2101050" cy="1083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INDICADORES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23CA106-D309-F33C-CFB6-1B215E571E1F}"/>
              </a:ext>
            </a:extLst>
          </p:cNvPr>
          <p:cNvSpPr txBox="1"/>
          <p:nvPr/>
        </p:nvSpPr>
        <p:spPr>
          <a:xfrm>
            <a:off x="182715" y="3027395"/>
            <a:ext cx="210104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Matricula</a:t>
            </a:r>
          </a:p>
          <a:p>
            <a:r>
              <a:rPr lang="pt-BR" sz="1600" dirty="0"/>
              <a:t>Nome do Colaborador</a:t>
            </a:r>
          </a:p>
          <a:p>
            <a:r>
              <a:rPr lang="pt-BR" sz="1600" dirty="0"/>
              <a:t>Sexo</a:t>
            </a:r>
          </a:p>
          <a:p>
            <a:r>
              <a:rPr lang="pt-BR" sz="1600" strike="sngStrike" dirty="0"/>
              <a:t>Cód. Situação</a:t>
            </a:r>
          </a:p>
          <a:p>
            <a:r>
              <a:rPr lang="pt-BR" sz="1600" strike="sngStrike" dirty="0"/>
              <a:t>Desc. Situação</a:t>
            </a:r>
          </a:p>
          <a:p>
            <a:r>
              <a:rPr lang="pt-BR" sz="1600" dirty="0"/>
              <a:t>CPF</a:t>
            </a:r>
          </a:p>
          <a:p>
            <a:r>
              <a:rPr lang="pt-BR" sz="1600" dirty="0"/>
              <a:t>Data Nascimento</a:t>
            </a:r>
          </a:p>
          <a:p>
            <a:r>
              <a:rPr lang="pt-BR" sz="1600" dirty="0"/>
              <a:t>Cód.. Departamento</a:t>
            </a:r>
          </a:p>
          <a:p>
            <a:r>
              <a:rPr lang="pt-BR" sz="1600" dirty="0"/>
              <a:t>Desc. Departamento</a:t>
            </a:r>
          </a:p>
          <a:p>
            <a:r>
              <a:rPr lang="pt-BR" sz="1600" dirty="0"/>
              <a:t>Cód.. Cargo</a:t>
            </a:r>
          </a:p>
          <a:p>
            <a:r>
              <a:rPr lang="pt-BR" sz="1600" dirty="0"/>
              <a:t>Desc. Cargo</a:t>
            </a:r>
          </a:p>
          <a:p>
            <a:r>
              <a:rPr lang="pt-BR" sz="1600" dirty="0"/>
              <a:t>Salario</a:t>
            </a:r>
          </a:p>
          <a:p>
            <a:r>
              <a:rPr lang="pt-BR" sz="1600" dirty="0"/>
              <a:t>Telefone</a:t>
            </a:r>
          </a:p>
          <a:p>
            <a:endParaRPr lang="pt-BR" sz="16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73D8F42-2D11-9120-EEF4-054B47AC6FF6}"/>
              </a:ext>
            </a:extLst>
          </p:cNvPr>
          <p:cNvSpPr txBox="1"/>
          <p:nvPr/>
        </p:nvSpPr>
        <p:spPr>
          <a:xfrm>
            <a:off x="2528284" y="2967335"/>
            <a:ext cx="203376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Cód. Indicador</a:t>
            </a:r>
          </a:p>
          <a:p>
            <a:r>
              <a:rPr lang="pt-BR" dirty="0"/>
              <a:t>Desc. Indicador</a:t>
            </a:r>
          </a:p>
          <a:p>
            <a:r>
              <a:rPr lang="pt-BR" dirty="0"/>
              <a:t>Cód. Departamento</a:t>
            </a:r>
          </a:p>
          <a:p>
            <a:r>
              <a:rPr lang="pt-BR" dirty="0"/>
              <a:t>Cód. Cargo</a:t>
            </a:r>
          </a:p>
          <a:p>
            <a:r>
              <a:rPr lang="pt-BR" dirty="0"/>
              <a:t>Inicio Vigência</a:t>
            </a:r>
          </a:p>
          <a:p>
            <a:r>
              <a:rPr lang="pt-BR" dirty="0"/>
              <a:t>Final Vigência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28BDA26-283F-C785-5187-B86A5E778542}"/>
              </a:ext>
            </a:extLst>
          </p:cNvPr>
          <p:cNvSpPr txBox="1"/>
          <p:nvPr/>
        </p:nvSpPr>
        <p:spPr>
          <a:xfrm>
            <a:off x="9521323" y="2950451"/>
            <a:ext cx="165124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Matricula</a:t>
            </a:r>
          </a:p>
          <a:p>
            <a:r>
              <a:rPr lang="pt-BR" sz="1600" dirty="0"/>
              <a:t>Cód. Indicador</a:t>
            </a:r>
          </a:p>
          <a:p>
            <a:r>
              <a:rPr lang="pt-BR" sz="1600" dirty="0"/>
              <a:t>Meta</a:t>
            </a:r>
          </a:p>
          <a:p>
            <a:r>
              <a:rPr lang="pt-BR" sz="1600" dirty="0"/>
              <a:t>Resultado</a:t>
            </a:r>
          </a:p>
          <a:p>
            <a:r>
              <a:rPr lang="pt-BR" sz="1600" dirty="0"/>
              <a:t>Comissão</a:t>
            </a:r>
          </a:p>
        </p:txBody>
      </p:sp>
    </p:spTree>
    <p:extLst>
      <p:ext uri="{BB962C8B-B14F-4D97-AF65-F5344CB8AC3E}">
        <p14:creationId xmlns:p14="http://schemas.microsoft.com/office/powerpoint/2010/main" val="619696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6CE27215-C0FD-3C9B-2BC9-2F2A5D9F1F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9317740"/>
              </p:ext>
            </p:extLst>
          </p:nvPr>
        </p:nvGraphicFramePr>
        <p:xfrm>
          <a:off x="1109708" y="755176"/>
          <a:ext cx="9658906" cy="4358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186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3E3197DF-8DA8-C1A4-8C80-3E058C2514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051850"/>
              </p:ext>
            </p:extLst>
          </p:nvPr>
        </p:nvGraphicFramePr>
        <p:xfrm>
          <a:off x="2031999" y="719666"/>
          <a:ext cx="8656716" cy="5565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7015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4C62D0C-07B2-B5A5-8455-8878018C829D}"/>
              </a:ext>
            </a:extLst>
          </p:cNvPr>
          <p:cNvSpPr txBox="1"/>
          <p:nvPr/>
        </p:nvSpPr>
        <p:spPr>
          <a:xfrm>
            <a:off x="2929631" y="372862"/>
            <a:ext cx="5278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/>
              <a:t>Cálculo da Comissão (RVV)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079CC83-9106-17ED-73CE-29B60F4F2907}"/>
              </a:ext>
            </a:extLst>
          </p:cNvPr>
          <p:cNvSpPr txBox="1"/>
          <p:nvPr/>
        </p:nvSpPr>
        <p:spPr>
          <a:xfrm>
            <a:off x="602455" y="4465468"/>
            <a:ext cx="9932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u="sng" dirty="0"/>
              <a:t>Comissão</a:t>
            </a:r>
            <a:r>
              <a:rPr lang="pt-BR" sz="2000" dirty="0"/>
              <a:t> = Resultado do Indicador / Meta do Indicador * Peso do Indicador * Base de Cálculo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386E7EA-7DF1-935B-C905-1662023E87A8}"/>
              </a:ext>
            </a:extLst>
          </p:cNvPr>
          <p:cNvSpPr txBox="1"/>
          <p:nvPr/>
        </p:nvSpPr>
        <p:spPr>
          <a:xfrm>
            <a:off x="257452" y="1154097"/>
            <a:ext cx="25571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/>
              <a:t>Sugestão de Indicadores:</a:t>
            </a:r>
          </a:p>
          <a:p>
            <a:endParaRPr lang="pt-BR" dirty="0"/>
          </a:p>
          <a:p>
            <a:r>
              <a:rPr lang="pt-BR" dirty="0"/>
              <a:t>Faturamento</a:t>
            </a:r>
          </a:p>
          <a:p>
            <a:r>
              <a:rPr lang="pt-BR" dirty="0" err="1"/>
              <a:t>Qtde</a:t>
            </a:r>
            <a:r>
              <a:rPr lang="pt-BR" dirty="0"/>
              <a:t> itens vendidos</a:t>
            </a:r>
          </a:p>
          <a:p>
            <a:r>
              <a:rPr lang="pt-BR" dirty="0"/>
              <a:t>Itens por pedido</a:t>
            </a:r>
          </a:p>
          <a:p>
            <a:r>
              <a:rPr lang="pt-BR" dirty="0"/>
              <a:t>Devolução</a:t>
            </a:r>
          </a:p>
        </p:txBody>
      </p:sp>
    </p:spTree>
    <p:extLst>
      <p:ext uri="{BB962C8B-B14F-4D97-AF65-F5344CB8AC3E}">
        <p14:creationId xmlns:p14="http://schemas.microsoft.com/office/powerpoint/2010/main" val="35238507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167</Words>
  <Application>Microsoft Office PowerPoint</Application>
  <PresentationFormat>Widescreen</PresentationFormat>
  <Paragraphs>75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edvaldo gutierres</dc:creator>
  <cp:lastModifiedBy>Edvaldo Gutierres Ferreira</cp:lastModifiedBy>
  <cp:revision>15</cp:revision>
  <dcterms:created xsi:type="dcterms:W3CDTF">2023-02-14T23:25:25Z</dcterms:created>
  <dcterms:modified xsi:type="dcterms:W3CDTF">2023-03-08T23:52:52Z</dcterms:modified>
</cp:coreProperties>
</file>