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57" r:id="rId9"/>
    <p:sldId id="258" r:id="rId10"/>
    <p:sldId id="266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B02C3-1241-8543-8FD8-70D7A9E317E8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270C0-3023-ED4B-A322-438D75BD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Like languages has grammar rules, programing languages have rules and concepts as well.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270C0-3023-ED4B-A322-438D75BDD1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7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6F89-4259-B76E-4814-515A475C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1BA74-8566-C6C4-AD79-5D3369AAB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6789-2721-36AE-3913-0A019049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9F07-24F2-ACEE-A6DA-C05EDA18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2D6A6-6301-F13B-4C2B-DC2CE5E2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8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EC8C-D0EA-D0AC-FDB0-75CC5A1D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0C00C-FFFA-5592-6565-DACD4CE2C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A8C0-047F-AB2D-56D5-1E579082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0C97-6FC1-2809-2BCB-790F9B97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9F02-7A28-1D68-CAC0-14722E55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53A4D-33D7-9687-1537-8123AD32C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86A3D-2EA6-0E38-9126-BCB23FB6F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E1A3-CF0B-70E7-573F-229CC3DE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FE8D-8B45-67B8-474E-7CC55B7F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E98B1-8CC7-05C8-6257-A2FC6D4B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DE75-73B7-94B5-3581-5C87C9EE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D5AA-B2BA-B638-914C-557701E8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332B-E3CE-AB3C-B8EE-7B321725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B453-E2EE-72D3-F85E-16EC664E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E4AB-3886-C033-20F0-1DAA19CD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5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228-1C53-BFB9-26F1-7CD5A480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C5DC1-2116-EA6E-C82C-BBB90A43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904F-1510-7414-3A60-DD6D549E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7027A-73F9-C187-2B82-B5E6511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5C37-B726-04B3-9230-C84E68E4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B39C-727B-D70B-ABE9-8D1C321C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BD50-F5E3-90C3-578E-4AEAD7FAA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CC20E-93F2-8634-BF3E-D47428E14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45F3A-78F7-B045-0B14-6D68782C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ED7E4-33D1-47D5-AC5C-A580FFE4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19558-C4D3-7678-C723-9BBC160A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2030-BAC2-3015-C88E-9090A9B7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C0D21-42A7-FA99-AC26-74AE2BDE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EEF64-E9B6-F980-681F-23A1F912F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C6075-3DEF-0BFA-672D-149A9B072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C69AB-8544-D5C7-A9D8-4BBFC8AC1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E590C-96E6-28A8-D060-3964211B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E9648-0DAD-76DF-5795-7C6EE60B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DB6D7-01AC-5117-4921-1F2DDD99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6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3F4D-660C-1C24-3117-E40CB584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AF18D-7C9D-581D-0B69-64019F71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29D4E-44F5-4D85-58CE-30448129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CCE13-C4C4-AAEA-CD33-15923062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51045-AF53-0B76-5BDE-1F8F2983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1DFEB-FC78-420F-642A-87A08FDF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F435D-140E-E99A-9FEB-B1E71653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0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4F7-5FCA-717D-A64C-62505351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0A25-C37D-449F-31FB-414076BD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79CDE-74CD-7A03-F5CD-E95FAB84A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0B87F-FA67-DD50-140E-800542B0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0C49A-9C58-1211-557D-838F2DBF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0EAD9-ACF5-B362-27DA-5B9695AD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07C7-76CD-0C92-4809-1E397BFC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2E919-572B-3FC0-11DC-0982BC4E0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5AF34-DDBE-31B4-ACD4-69D14ECE1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7F395-339A-F63D-392B-51F502E9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265-D89D-8A4D-9E4F-F046B626A212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1BF2F-D3D8-1BAC-5C33-C7BB9EBE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6D046-675D-6E0F-0495-A9315C48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3C97C-2286-706A-CEBE-4F826BB3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7625-0515-FC8D-F42E-5B98BF24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E702-4D3C-BB72-CEC4-E4E970D4D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71265-D89D-8A4D-9E4F-F046B626A212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8A9B-041D-40A6-944E-CE743B387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A0D53-61B5-11B3-D8B5-D3F78DABE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DA3B-DA84-A74C-8406-081B0CC6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F864-9E1A-70E6-3EF3-F8DC135FE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Day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68D0F-927F-4D1C-8EAB-6E7968CA3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B990-B714-62CD-C1C1-D525827C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concepts we will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770C-EBC6-66FF-FFF8-89887C7C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Variables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While loops</a:t>
            </a:r>
          </a:p>
          <a:p>
            <a:r>
              <a:rPr lang="en-US" dirty="0"/>
              <a:t>If conditional statement</a:t>
            </a:r>
          </a:p>
        </p:txBody>
      </p:sp>
    </p:spTree>
    <p:extLst>
      <p:ext uri="{BB962C8B-B14F-4D97-AF65-F5344CB8AC3E}">
        <p14:creationId xmlns:p14="http://schemas.microsoft.com/office/powerpoint/2010/main" val="106907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E7A4-F20A-D247-D267-561F8BA3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2172-4D33-509E-270D-B954A143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for beginners to understand</a:t>
            </a:r>
          </a:p>
          <a:p>
            <a:r>
              <a:rPr lang="en-US" dirty="0"/>
              <a:t>Simple to run</a:t>
            </a:r>
          </a:p>
        </p:txBody>
      </p:sp>
    </p:spTree>
    <p:extLst>
      <p:ext uri="{BB962C8B-B14F-4D97-AF65-F5344CB8AC3E}">
        <p14:creationId xmlns:p14="http://schemas.microsoft.com/office/powerpoint/2010/main" val="181854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F38E-2EAE-45F8-0020-21FB20AD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24BA-0326-B916-F0A3-170C0621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1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EB0B-F03D-8382-650E-D4FAFDBD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0B85-A8A8-5D09-0085-1FF848B7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7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A006-9EDB-C3F9-2E1B-4CA3367E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F6B13-E01C-780D-CA0B-91F01940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36959"/>
            <a:ext cx="7772400" cy="47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0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A006-9EDB-C3F9-2E1B-4CA3367E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BBEA0-5520-A65B-B92B-149612C84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1238"/>
            <a:ext cx="7772400" cy="475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A006-9EDB-C3F9-2E1B-4CA3367E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6DF22-D93C-DE86-19E9-7F08790A2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30213"/>
            <a:ext cx="7772400" cy="47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8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A006-9EDB-C3F9-2E1B-4CA3367E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315EA-0C96-EA8E-C438-B9D1EC0DA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1238"/>
            <a:ext cx="7772400" cy="475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0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A006-9EDB-C3F9-2E1B-4CA3367E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0731F-5326-1D81-2391-BF2D19EE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30213"/>
            <a:ext cx="7772400" cy="47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3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9F9D-5413-99C8-4ECD-C7D69C23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81DA-A754-819B-B0A0-EA9820B1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Regardless of language every novel follows similar pattern. It consists of chapters, paragraphs, sentences, words and letters. Programming languages are somewhat similar. They all try to create a set of instruction that computer will need to follow. Some are more human readable, some are more capable. </a:t>
            </a:r>
          </a:p>
          <a:p>
            <a:r>
              <a:rPr lang="en-US" dirty="0"/>
              <a:t>Instructions to computers</a:t>
            </a:r>
          </a:p>
        </p:txBody>
      </p:sp>
    </p:spTree>
    <p:extLst>
      <p:ext uri="{BB962C8B-B14F-4D97-AF65-F5344CB8AC3E}">
        <p14:creationId xmlns:p14="http://schemas.microsoft.com/office/powerpoint/2010/main" val="294626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16CF-D81E-86CB-B223-5F69DB52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logic to tell computer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DB01-4E5E-4DAC-DB5B-0E245713C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raining today </a:t>
            </a:r>
            <a:br>
              <a:rPr lang="en-US" dirty="0"/>
            </a:br>
            <a:r>
              <a:rPr lang="en-US" dirty="0"/>
              <a:t>	take uber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	walk</a:t>
            </a:r>
          </a:p>
        </p:txBody>
      </p:sp>
    </p:spTree>
    <p:extLst>
      <p:ext uri="{BB962C8B-B14F-4D97-AF65-F5344CB8AC3E}">
        <p14:creationId xmlns:p14="http://schemas.microsoft.com/office/powerpoint/2010/main" val="245319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130</Words>
  <Application>Microsoft Macintosh PowerPoint</Application>
  <PresentationFormat>Widescreen</PresentationFormat>
  <Paragraphs>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Team Day Learning</vt:lpstr>
      <vt:lpstr>Show Game</vt:lpstr>
      <vt:lpstr>Dungeon</vt:lpstr>
      <vt:lpstr>Dungeon</vt:lpstr>
      <vt:lpstr>Dungeon</vt:lpstr>
      <vt:lpstr>Dungeon</vt:lpstr>
      <vt:lpstr>Dungeon</vt:lpstr>
      <vt:lpstr>What is programing language</vt:lpstr>
      <vt:lpstr>Using logic to tell computer Instructions</vt:lpstr>
      <vt:lpstr>What concepts we will use</vt:lpstr>
      <vt:lpstr>Why Python?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Valincius, Edgaras</dc:creator>
  <cp:lastModifiedBy>Valincius, Edgaras</cp:lastModifiedBy>
  <cp:revision>4</cp:revision>
  <dcterms:created xsi:type="dcterms:W3CDTF">2023-09-19T08:27:43Z</dcterms:created>
  <dcterms:modified xsi:type="dcterms:W3CDTF">2023-09-21T11:20:58Z</dcterms:modified>
</cp:coreProperties>
</file>