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73" r:id="rId9"/>
    <p:sldId id="257" r:id="rId10"/>
    <p:sldId id="268" r:id="rId11"/>
    <p:sldId id="258" r:id="rId12"/>
    <p:sldId id="265" r:id="rId13"/>
    <p:sldId id="266" r:id="rId14"/>
    <p:sldId id="264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/>
    <p:restoredTop sz="75875"/>
  </p:normalViewPr>
  <p:slideViewPr>
    <p:cSldViewPr snapToGrid="0">
      <p:cViewPr varScale="1">
        <p:scale>
          <a:sx n="109" d="100"/>
          <a:sy n="109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B02C3-1241-8543-8FD8-70D7A9E317E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270C0-3023-ED4B-A322-438D75BD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www.programiz.com</a:t>
            </a:r>
            <a:r>
              <a:rPr lang="en-US" dirty="0"/>
              <a:t>/python-programming/online-compiler/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edvalin</a:t>
            </a:r>
            <a:r>
              <a:rPr lang="en-US" dirty="0"/>
              <a:t>/story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70C0-3023-ED4B-A322-438D75BDD1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70C0-3023-ED4B-A322-438D75BDD1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Regardless of language every novel follows similar pattern. It consists of chapters, paragraphs, sentences, words and letters. Programming languages are somewhat similar. They all try to create a set of instruction that computer will need to follow. Some are more human readable, some are more capable.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Instructions to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70C0-3023-ED4B-A322-438D75BDD1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is human readable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it is compiled into instructions that computers can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70C0-3023-ED4B-A322-438D75BDD1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70C0-3023-ED4B-A322-438D75BDD1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Variables – like labels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Lists – collections of some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Functions – bundles code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conditional statement – the condition (if raining take uber)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While loops – or just loops – repeats actions until some condition met (while raining take uber)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70C0-3023-ED4B-A322-438D75BDD1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write our first line of code</a:t>
            </a:r>
          </a:p>
          <a:p>
            <a:endParaRPr lang="en-US" dirty="0"/>
          </a:p>
          <a:p>
            <a:r>
              <a:rPr lang="en-US" dirty="0"/>
              <a:t>Print is built in Python function that tells computer to print whatever we ask it to the console</a:t>
            </a:r>
          </a:p>
          <a:p>
            <a:endParaRPr lang="en-US" dirty="0"/>
          </a:p>
          <a:p>
            <a:r>
              <a:rPr lang="en-US" dirty="0"/>
              <a:t>Input stops and waits for user to key in something</a:t>
            </a:r>
          </a:p>
          <a:p>
            <a:endParaRPr lang="en-US" dirty="0"/>
          </a:p>
          <a:p>
            <a:r>
              <a:rPr lang="en-US" dirty="0"/>
              <a:t>Function bindles up lines of code so we don’t need to repeat writing same code again and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70C0-3023-ED4B-A322-438D75BDD1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70C0-3023-ED4B-A322-438D75BDD1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6F89-4259-B76E-4814-515A475C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BA74-8566-C6C4-AD79-5D3369AAB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6789-2721-36AE-3913-0A019049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9F07-24F2-ACEE-A6DA-C05EDA18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D6A6-6301-F13B-4C2B-DC2CE5E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8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EC8C-D0EA-D0AC-FDB0-75CC5A1D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0C00C-FFFA-5592-6565-DACD4CE2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A8C0-047F-AB2D-56D5-1E579082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0C97-6FC1-2809-2BCB-790F9B97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9F02-7A28-1D68-CAC0-14722E55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53A4D-33D7-9687-1537-8123AD32C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86A3D-2EA6-0E38-9126-BCB23FB6F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E1A3-CF0B-70E7-573F-229CC3DE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FE8D-8B45-67B8-474E-7CC55B7F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98B1-8CC7-05C8-6257-A2FC6D4B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DE75-73B7-94B5-3581-5C87C9E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D5AA-B2BA-B638-914C-557701E8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332B-E3CE-AB3C-B8EE-7B321725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B453-E2EE-72D3-F85E-16EC664E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E4AB-3886-C033-20F0-1DAA19CD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228-1C53-BFB9-26F1-7CD5A480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5DC1-2116-EA6E-C82C-BBB90A43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904F-1510-7414-3A60-DD6D549E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027A-73F9-C187-2B82-B5E6511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5C37-B726-04B3-9230-C84E68E4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B39C-727B-D70B-ABE9-8D1C321C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BD50-F5E3-90C3-578E-4AEAD7FAA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C20E-93F2-8634-BF3E-D47428E14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45F3A-78F7-B045-0B14-6D68782C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ED7E4-33D1-47D5-AC5C-A580FFE4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9558-C4D3-7678-C723-9BBC160A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2030-BAC2-3015-C88E-9090A9B7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0D21-42A7-FA99-AC26-74AE2BDE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EEF64-E9B6-F980-681F-23A1F912F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C6075-3DEF-0BFA-672D-149A9B072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C69AB-8544-D5C7-A9D8-4BBFC8AC1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E590C-96E6-28A8-D060-3964211B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E9648-0DAD-76DF-5795-7C6EE60B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DB6D7-01AC-5117-4921-1F2DDD99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3F4D-660C-1C24-3117-E40CB584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AF18D-7C9D-581D-0B69-64019F7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29D4E-44F5-4D85-58CE-30448129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CCE13-C4C4-AAEA-CD33-15923062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1045-AF53-0B76-5BDE-1F8F2983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1DFEB-FC78-420F-642A-87A08FDF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435D-140E-E99A-9FEB-B1E71653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4F7-5FCA-717D-A64C-62505351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0A25-C37D-449F-31FB-414076BD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79CDE-74CD-7A03-F5CD-E95FAB84A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B87F-FA67-DD50-140E-800542B0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C49A-9C58-1211-557D-838F2DBF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EAD9-ACF5-B362-27DA-5B9695AD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07C7-76CD-0C92-4809-1E397BFC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2E919-572B-3FC0-11DC-0982BC4E0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AF34-DDBE-31B4-ACD4-69D14ECE1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7F395-339A-F63D-392B-51F502E9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1BF2F-D3D8-1BAC-5C33-C7BB9EBE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6D046-675D-6E0F-0495-A9315C48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3C97C-2286-706A-CEBE-4F826BB3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7625-0515-FC8D-F42E-5B98BF24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E702-4D3C-BB72-CEC4-E4E970D4D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1265-D89D-8A4D-9E4F-F046B626A21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8A9B-041D-40A6-944E-CE743B3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0D53-61B5-11B3-D8B5-D3F78DABE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F864-9E1A-70E6-3EF3-F8DC135FE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Fantastic Code and How to Run 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68D0F-927F-4D1C-8EAB-6E7968CA3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not all magic</a:t>
            </a:r>
          </a:p>
        </p:txBody>
      </p:sp>
    </p:spTree>
    <p:extLst>
      <p:ext uri="{BB962C8B-B14F-4D97-AF65-F5344CB8AC3E}">
        <p14:creationId xmlns:p14="http://schemas.microsoft.com/office/powerpoint/2010/main" val="49968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7AB-5F83-3DC0-6249-C576B8BB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5D32-EAAD-0312-4A7E-7E6A76C0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people we communicate with computers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5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16CF-D81E-86CB-B223-5F69DB52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Programing Language Looks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DB01-4E5E-4DAC-DB5B-0E245713C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 is the key: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raining today </a:t>
            </a:r>
            <a:br>
              <a:rPr lang="en-US" dirty="0"/>
            </a:br>
            <a:r>
              <a:rPr lang="en-US" dirty="0"/>
              <a:t>	take uber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walk</a:t>
            </a:r>
          </a:p>
        </p:txBody>
      </p:sp>
    </p:spTree>
    <p:extLst>
      <p:ext uri="{BB962C8B-B14F-4D97-AF65-F5344CB8AC3E}">
        <p14:creationId xmlns:p14="http://schemas.microsoft.com/office/powerpoint/2010/main" val="24531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E7A4-F20A-D247-D267-561F8BA3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2172-4D33-509E-270D-B954A143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for beginners to understand</a:t>
            </a:r>
          </a:p>
          <a:p>
            <a:r>
              <a:rPr lang="en-US" dirty="0"/>
              <a:t>Simple to run</a:t>
            </a:r>
          </a:p>
        </p:txBody>
      </p:sp>
    </p:spTree>
    <p:extLst>
      <p:ext uri="{BB962C8B-B14F-4D97-AF65-F5344CB8AC3E}">
        <p14:creationId xmlns:p14="http://schemas.microsoft.com/office/powerpoint/2010/main" val="181854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B990-B714-62CD-C1C1-D525827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concepts we will use to create a Dungeon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770C-EBC6-66FF-FFF8-89887C7C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If 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106907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F38E-2EAE-45F8-0020-21FB20AD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24BA-0326-B916-F0A3-170C0621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edvalin</a:t>
            </a:r>
            <a:r>
              <a:rPr lang="en-US" dirty="0"/>
              <a:t>/story/blob/main/game_step1.py</a:t>
            </a:r>
          </a:p>
        </p:txBody>
      </p:sp>
    </p:spTree>
    <p:extLst>
      <p:ext uri="{BB962C8B-B14F-4D97-AF65-F5344CB8AC3E}">
        <p14:creationId xmlns:p14="http://schemas.microsoft.com/office/powerpoint/2010/main" val="289171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F38E-2EAE-45F8-0020-21FB20AD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24BA-0326-B916-F0A3-170C0621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edvalin</a:t>
            </a:r>
            <a:r>
              <a:rPr lang="en-US" dirty="0"/>
              <a:t>/story/blob/main/game_step2.py</a:t>
            </a:r>
          </a:p>
        </p:txBody>
      </p:sp>
    </p:spTree>
    <p:extLst>
      <p:ext uri="{BB962C8B-B14F-4D97-AF65-F5344CB8AC3E}">
        <p14:creationId xmlns:p14="http://schemas.microsoft.com/office/powerpoint/2010/main" val="361537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F38E-2EAE-45F8-0020-21FB20AD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24BA-0326-B916-F0A3-170C0621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edvalin</a:t>
            </a:r>
            <a:r>
              <a:rPr lang="en-US" dirty="0"/>
              <a:t>/story/blob/main/game_step3.py</a:t>
            </a:r>
          </a:p>
        </p:txBody>
      </p:sp>
    </p:spTree>
    <p:extLst>
      <p:ext uri="{BB962C8B-B14F-4D97-AF65-F5344CB8AC3E}">
        <p14:creationId xmlns:p14="http://schemas.microsoft.com/office/powerpoint/2010/main" val="407219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F38E-2EAE-45F8-0020-21FB20AD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24BA-0326-B916-F0A3-170C0621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edvalin</a:t>
            </a:r>
            <a:r>
              <a:rPr lang="en-US" dirty="0"/>
              <a:t>/story/blob/main/game_step4.py</a:t>
            </a:r>
          </a:p>
        </p:txBody>
      </p:sp>
    </p:spTree>
    <p:extLst>
      <p:ext uri="{BB962C8B-B14F-4D97-AF65-F5344CB8AC3E}">
        <p14:creationId xmlns:p14="http://schemas.microsoft.com/office/powerpoint/2010/main" val="104570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F38E-2EAE-45F8-0020-21FB20AD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24BA-0326-B916-F0A3-170C0621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edvalin</a:t>
            </a:r>
            <a:r>
              <a:rPr lang="en-US" dirty="0"/>
              <a:t>/story/blob/main/game_step5.py</a:t>
            </a:r>
          </a:p>
        </p:txBody>
      </p:sp>
    </p:spTree>
    <p:extLst>
      <p:ext uri="{BB962C8B-B14F-4D97-AF65-F5344CB8AC3E}">
        <p14:creationId xmlns:p14="http://schemas.microsoft.com/office/powerpoint/2010/main" val="38107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EB0B-F03D-8382-650E-D4FAFDBD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Game Time!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969ED7-4100-54DF-44B1-C06B69BBB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36027"/>
            <a:ext cx="10515600" cy="37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F6B13-E01C-780D-CA0B-91F01940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6959"/>
            <a:ext cx="7772400" cy="47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0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BBEA0-5520-A65B-B92B-149612C8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1238"/>
            <a:ext cx="7772400" cy="47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6DF22-D93C-DE86-19E9-7F08790A2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0213"/>
            <a:ext cx="7772400" cy="47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315EA-0C96-EA8E-C438-B9D1EC0D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1238"/>
            <a:ext cx="7772400" cy="47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0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0731F-5326-1D81-2391-BF2D19EE8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30213"/>
            <a:ext cx="7772400" cy="47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63B7-ECA2-CE66-3829-2FB2884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B664-196B-735E-A645-776267C8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Dungeon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for players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initial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player to enter next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Wand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obstacle and escape</a:t>
            </a:r>
          </a:p>
        </p:txBody>
      </p:sp>
    </p:spTree>
    <p:extLst>
      <p:ext uri="{BB962C8B-B14F-4D97-AF65-F5344CB8AC3E}">
        <p14:creationId xmlns:p14="http://schemas.microsoft.com/office/powerpoint/2010/main" val="82963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9F9D-5413-99C8-4ECD-C7D69C2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81DA-A754-819B-B0A0-EA9820B1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 rules and concepts that are similar in every language.</a:t>
            </a:r>
          </a:p>
          <a:p>
            <a:r>
              <a:rPr lang="en-US" dirty="0"/>
              <a:t>Programming languages are no different</a:t>
            </a:r>
          </a:p>
        </p:txBody>
      </p:sp>
    </p:spTree>
    <p:extLst>
      <p:ext uri="{BB962C8B-B14F-4D97-AF65-F5344CB8AC3E}">
        <p14:creationId xmlns:p14="http://schemas.microsoft.com/office/powerpoint/2010/main" val="29462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444</Words>
  <Application>Microsoft Macintosh PowerPoint</Application>
  <PresentationFormat>Widescreen</PresentationFormat>
  <Paragraphs>71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Fantastic Code and How to Run It</vt:lpstr>
      <vt:lpstr>It’s a Game Time!</vt:lpstr>
      <vt:lpstr>Dungeon</vt:lpstr>
      <vt:lpstr>Dungeon</vt:lpstr>
      <vt:lpstr>Dungeon</vt:lpstr>
      <vt:lpstr>Dungeon</vt:lpstr>
      <vt:lpstr>Dungeon</vt:lpstr>
      <vt:lpstr>What we need to Implement</vt:lpstr>
      <vt:lpstr>What is programing language</vt:lpstr>
      <vt:lpstr>Purpose of Programming Languages</vt:lpstr>
      <vt:lpstr>How Programing Language Looks Like? </vt:lpstr>
      <vt:lpstr>Why Python?</vt:lpstr>
      <vt:lpstr>What concepts we will use to create a Dungeon</vt:lpstr>
      <vt:lpstr>Step 1</vt:lpstr>
      <vt:lpstr>Step 2</vt:lpstr>
      <vt:lpstr>Step 3</vt:lpstr>
      <vt:lpstr>Step 4</vt:lpstr>
      <vt:lpstr>Step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Valincius, Edgaras</dc:creator>
  <cp:lastModifiedBy>Valincius, Edgaras</cp:lastModifiedBy>
  <cp:revision>7</cp:revision>
  <dcterms:created xsi:type="dcterms:W3CDTF">2023-09-19T08:27:43Z</dcterms:created>
  <dcterms:modified xsi:type="dcterms:W3CDTF">2023-09-26T09:23:07Z</dcterms:modified>
</cp:coreProperties>
</file>