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3" r:id="rId17"/>
    <p:sldId id="325" r:id="rId18"/>
    <p:sldId id="297" r:id="rId19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1878" y="-4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3202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231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XZRgW-X2ls&amp;list=PLprgbdnzrDkEz9dnAy3_zotbkw4PIaTMM&amp;index=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Programação O.O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interfaces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550423" cy="3704266"/>
          </a:xfrm>
        </p:spPr>
        <p:txBody>
          <a:bodyPr rtlCol="0"/>
          <a:lstStyle>
            <a:defPPr>
              <a:defRPr lang="pt-BR"/>
            </a:defPPr>
          </a:lstStyle>
          <a:p>
            <a:pPr marL="571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Define um contrato que outras classes devem seguir.</a:t>
            </a:r>
          </a:p>
          <a:p>
            <a:pPr marL="571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Uma classe pode implementar múltiplas interfaces.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69461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Classes Abstratas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550423" cy="3961593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Uma classe que não pode ser instanciada diretamente.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Serve como base para outras classes.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Classes Estáticas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EE31C1-E692-E22A-6D4E-B1FB9418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186" y="2668502"/>
            <a:ext cx="10511627" cy="15209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Não podem ser instanciadas.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Contêm apenas métodos e propriedades estáticas.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Usadas para utilitários e funções auxiliares.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Classes Estáticas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EE31C1-E692-E22A-6D4E-B1FB9418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186" y="2668502"/>
            <a:ext cx="10511627" cy="15209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Não podem ser instanciadas.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Contêm apenas métodos e propriedades estáticas.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Usadas para utilitários e funções auxiliares.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85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Interfaces ou Classe Abstrata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EE31C1-E692-E22A-6D4E-B1FB9418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0186" y="2668502"/>
            <a:ext cx="10511627" cy="15209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>
                <a:hlinkClick r:id="rId3"/>
              </a:rPr>
              <a:t>https://www.youtube.com/watch?v=dXZRgW-X2ls&amp;list=PLprgbdnzrDkEz9dnAy3_zotbkw4PIaTMM&amp;index=3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https://www.youtube.com/watch?v=8VcZkAYygoo&amp;list=PLprgbdnzrDkEz9dnAy3_zotbkw4PIaTMM&amp;index=3</a:t>
            </a:r>
          </a:p>
          <a:p>
            <a:pPr marL="0" indent="0">
              <a:buNone/>
            </a:pPr>
            <a:r>
              <a:rPr lang="pt-BR" dirty="0"/>
              <a:t>https://www.devmedia.com.br/interfaces-x-classes-abstratas/13337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539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3649054" cy="82519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238999"/>
            <a:ext cx="8887625" cy="2709016"/>
          </a:xfrm>
        </p:spPr>
        <p:txBody>
          <a:bodyPr rtlCol="0"/>
          <a:lstStyle>
            <a:defPPr>
              <a:defRPr lang="pt-BR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A O.O. facilita a manutenção, reutilização e expansão de código.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C# é uma linguagem O.O que implementa todos esses conceitos de forma eficiente.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E necessário praticar criando classes, aplicando polimorfismo e utilizando herança!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8503065" cy="184845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Paradigma de programação baseado em objetos.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Modelagem do mundo real por meio de classes e objetos.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1" dirty="0"/>
              <a:t>Reutilização de código e organização eficiente.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26"/>
            <a:ext cx="5723586" cy="204787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Princípios da O.O.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87407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Encapsulamento</a:t>
            </a:r>
            <a:endParaRPr lang="pt-B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AE2A81C-C67D-5CA6-A441-1652C901C1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155" y="2425128"/>
            <a:ext cx="800336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 encapsulamento protege os dados internos de uma classe, permitindo que apenas métodos autorizados os modifiquem.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Isso evita acesso indevido e promove a integridade dos dados.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Uso de modificadores de acesso (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public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private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protected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Métodos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get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</a:rPr>
              <a:t> e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effectLst/>
              </a:rPr>
              <a:t> para manipular atributos privados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Herança</a:t>
            </a:r>
            <a:endParaRPr lang="pt-BR" dirty="0"/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D0502D9-B008-C73F-629B-67E3A1B15A6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221035" y="2832884"/>
            <a:ext cx="956065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Permite que uma classe herde propriedades e métodos de outra classe.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Promove a reutilização de código e facilita a manutenção.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Uso da palavra-chave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:base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effectLst/>
              </a:rPr>
              <a:t> para herdar características de uma classe pai.</a:t>
            </a:r>
            <a:endParaRPr kumimoji="0" lang="pt-BR" altLang="pt-BR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5380082" cy="745149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Polimorfismo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81457FE-5B1F-70B6-B45E-A195DE6405F7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3810123" y="2173007"/>
            <a:ext cx="761590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Permite que um mesmo método tenha diferentes implementações em classes distintas.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Facilita a extensibilidade e a manutenção do código.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Métodos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virtual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</a:rPr>
              <a:t> e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override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effectLst/>
              </a:rPr>
              <a:t> para modificar o comportamento de classes derivadas.</a:t>
            </a:r>
            <a:endParaRPr kumimoji="0" lang="pt-BR" altLang="pt-BR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592513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Abstração</a:t>
            </a:r>
            <a:endParaRPr lang="pt-BR" dirty="0"/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303029"/>
            <a:ext cx="7178467" cy="2388612"/>
          </a:xfrm>
        </p:spPr>
        <p:txBody>
          <a:bodyPr rtlCol="0">
            <a:normAutofit fontScale="92500" lnSpcReduction="10000"/>
          </a:bodyPr>
          <a:lstStyle>
            <a:defPPr>
              <a:defRPr lang="pt-BR"/>
            </a:def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100" b="1" dirty="0"/>
              <a:t>Oculta detalhes internos e expõe apenas funcionalidades essenciais.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100" b="1" dirty="0"/>
              <a:t>Fornece um modelo simplificado para o usuário final.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100" b="1" dirty="0"/>
              <a:t>Uso de classes abstratas e interfaces.</a:t>
            </a:r>
          </a:p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57031" cy="1091627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Criando e Usando Objetos</a:t>
            </a:r>
          </a:p>
        </p:txBody>
      </p:sp>
      <p:sp>
        <p:nvSpPr>
          <p:cNvPr id="14" name="Espaço Reservado para Conteúdo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8075054" cy="414337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>
              <a:buFont typeface="Arial" panose="020B0604020202020204" pitchFamily="34" charset="0"/>
              <a:buChar char="•"/>
            </a:pPr>
            <a:r>
              <a:rPr lang="pt-BR" sz="2400" b="1" dirty="0"/>
              <a:t>Utilizando a palavra new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Definição de uma classe para criação de um objeto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404" y="2888479"/>
            <a:ext cx="7691215" cy="2324455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b="1" dirty="0"/>
              <a:t>Interfaces e Classes Abstratas e Classes Estáticas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48F63A3B-78C7-47BE-AE5E-E10140E04643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{B4EBC1A2-8A2F-41B5-AEE5-BE8FF65DCCA8}tf78438558_win32</Template>
  <TotalTime>984</TotalTime>
  <Words>404</Words>
  <Application>Microsoft Office PowerPoint</Application>
  <PresentationFormat>Widescreen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Arial Unicode MS</vt:lpstr>
      <vt:lpstr>Calibri</vt:lpstr>
      <vt:lpstr>Sabon Next LT</vt:lpstr>
      <vt:lpstr>Personalizado</vt:lpstr>
      <vt:lpstr>Programação O.O</vt:lpstr>
      <vt:lpstr>Conteúdo</vt:lpstr>
      <vt:lpstr>Princípios da O.O.</vt:lpstr>
      <vt:lpstr>Encapsulamento</vt:lpstr>
      <vt:lpstr>Herança</vt:lpstr>
      <vt:lpstr>Polimorfismo</vt:lpstr>
      <vt:lpstr>Abstração</vt:lpstr>
      <vt:lpstr>Criando e Usando Objetos</vt:lpstr>
      <vt:lpstr>Interfaces e Classes Abstratas e Classes Estáticas </vt:lpstr>
      <vt:lpstr>interfaces</vt:lpstr>
      <vt:lpstr>Classes Abstratas</vt:lpstr>
      <vt:lpstr>Classes Estáticas</vt:lpstr>
      <vt:lpstr>Classes Estáticas</vt:lpstr>
      <vt:lpstr>Interfaces ou Classe Abstrata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edvanderson lisboa</dc:creator>
  <cp:lastModifiedBy>edvanderson lisboa</cp:lastModifiedBy>
  <cp:revision>2</cp:revision>
  <dcterms:created xsi:type="dcterms:W3CDTF">2025-04-01T19:50:37Z</dcterms:created>
  <dcterms:modified xsi:type="dcterms:W3CDTF">2025-04-02T12:14:41Z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