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Telegraf Bold" charset="1" panose="00000800000000000000"/>
      <p:regular r:id="rId20"/>
    </p:embeddedFont>
    <p:embeddedFont>
      <p:font typeface="Telegraf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17.png" Type="http://schemas.openxmlformats.org/officeDocument/2006/relationships/image"/><Relationship Id="rId6" Target="https://studio.firebase.google.com/new/android-studio?hl=pt-br" TargetMode="External" Type="http://schemas.openxmlformats.org/officeDocument/2006/relationships/hyperlink"/><Relationship Id="rId7" Target="https://studio.firebase.google.com/?hl=pt-br" TargetMode="External" Type="http://schemas.openxmlformats.org/officeDocument/2006/relationships/hyperlink"/><Relationship Id="rId8" Target="https://developer.android.com/studio/preview/android-studio-cloud?hl=pt-br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8.png" Type="http://schemas.openxmlformats.org/officeDocument/2006/relationships/image"/><Relationship Id="rId4" Target="https://firebase.studio" TargetMode="External" Type="http://schemas.openxmlformats.org/officeDocument/2006/relationships/hyperlink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2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24.png" Type="http://schemas.openxmlformats.org/officeDocument/2006/relationships/image"/><Relationship Id="rId4" Target="../media/image25.pn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26.pn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8372" y="-196608"/>
            <a:ext cx="1197072" cy="10750131"/>
          </a:xfrm>
          <a:custGeom>
            <a:avLst/>
            <a:gdLst/>
            <a:ahLst/>
            <a:cxnLst/>
            <a:rect r="r" b="b" t="t" l="l"/>
            <a:pathLst>
              <a:path h="10750131" w="1197072">
                <a:moveTo>
                  <a:pt x="0" y="0"/>
                </a:moveTo>
                <a:lnTo>
                  <a:pt x="1197072" y="0"/>
                </a:lnTo>
                <a:lnTo>
                  <a:pt x="1197072" y="10750131"/>
                </a:lnTo>
                <a:lnTo>
                  <a:pt x="0" y="107501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77632" y="5203547"/>
            <a:ext cx="4826991" cy="942235"/>
            <a:chOff x="0" y="0"/>
            <a:chExt cx="6435988" cy="12563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435979" cy="1256284"/>
            </a:xfrm>
            <a:custGeom>
              <a:avLst/>
              <a:gdLst/>
              <a:ahLst/>
              <a:cxnLst/>
              <a:rect r="r" b="b" t="t" l="l"/>
              <a:pathLst>
                <a:path h="1256284" w="6435979">
                  <a:moveTo>
                    <a:pt x="0" y="0"/>
                  </a:moveTo>
                  <a:lnTo>
                    <a:pt x="6435979" y="0"/>
                  </a:lnTo>
                  <a:lnTo>
                    <a:pt x="6435979" y="1256284"/>
                  </a:lnTo>
                  <a:lnTo>
                    <a:pt x="0" y="12562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4635" r="0" b="-4637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9634596" y="-468619"/>
            <a:ext cx="7739804" cy="11581916"/>
          </a:xfrm>
          <a:custGeom>
            <a:avLst/>
            <a:gdLst/>
            <a:ahLst/>
            <a:cxnLst/>
            <a:rect r="r" b="b" t="t" l="l"/>
            <a:pathLst>
              <a:path h="11581916" w="7739804">
                <a:moveTo>
                  <a:pt x="0" y="0"/>
                </a:moveTo>
                <a:lnTo>
                  <a:pt x="7739804" y="0"/>
                </a:lnTo>
                <a:lnTo>
                  <a:pt x="7739804" y="11581916"/>
                </a:lnTo>
                <a:lnTo>
                  <a:pt x="0" y="115819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939655" y="7859362"/>
            <a:ext cx="1951489" cy="2427638"/>
            <a:chOff x="0" y="0"/>
            <a:chExt cx="2601985" cy="32368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01976" cy="3236849"/>
            </a:xfrm>
            <a:custGeom>
              <a:avLst/>
              <a:gdLst/>
              <a:ahLst/>
              <a:cxnLst/>
              <a:rect r="r" b="b" t="t" l="l"/>
              <a:pathLst>
                <a:path h="3236849" w="2601976">
                  <a:moveTo>
                    <a:pt x="0" y="0"/>
                  </a:moveTo>
                  <a:lnTo>
                    <a:pt x="2601976" y="0"/>
                  </a:lnTo>
                  <a:lnTo>
                    <a:pt x="2601976" y="3236849"/>
                  </a:lnTo>
                  <a:lnTo>
                    <a:pt x="0" y="32368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8" t="0" r="-18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325189" y="4137430"/>
            <a:ext cx="1605408" cy="2573800"/>
            <a:chOff x="0" y="0"/>
            <a:chExt cx="2140544" cy="34317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40585" cy="3431794"/>
            </a:xfrm>
            <a:custGeom>
              <a:avLst/>
              <a:gdLst/>
              <a:ahLst/>
              <a:cxnLst/>
              <a:rect r="r" b="b" t="t" l="l"/>
              <a:pathLst>
                <a:path h="3431794" w="2140585">
                  <a:moveTo>
                    <a:pt x="0" y="0"/>
                  </a:moveTo>
                  <a:lnTo>
                    <a:pt x="2140585" y="0"/>
                  </a:lnTo>
                  <a:lnTo>
                    <a:pt x="2140585" y="3431794"/>
                  </a:lnTo>
                  <a:lnTo>
                    <a:pt x="0" y="3431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26" t="0" r="-24" b="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846688" y="4137430"/>
            <a:ext cx="6180473" cy="6149570"/>
            <a:chOff x="0" y="0"/>
            <a:chExt cx="8240631" cy="8199427"/>
          </a:xfrm>
        </p:grpSpPr>
        <p:sp>
          <p:nvSpPr>
            <p:cNvPr name="Freeform 11" id="11"/>
            <p:cNvSpPr/>
            <p:nvPr/>
          </p:nvSpPr>
          <p:spPr>
            <a:xfrm flipH="true" flipV="false" rot="0">
              <a:off x="0" y="0"/>
              <a:ext cx="8240649" cy="8199374"/>
            </a:xfrm>
            <a:custGeom>
              <a:avLst/>
              <a:gdLst/>
              <a:ahLst/>
              <a:cxnLst/>
              <a:rect r="r" b="b" t="t" l="l"/>
              <a:pathLst>
                <a:path h="8199374" w="8240649">
                  <a:moveTo>
                    <a:pt x="8240649" y="0"/>
                  </a:moveTo>
                  <a:lnTo>
                    <a:pt x="0" y="0"/>
                  </a:lnTo>
                  <a:lnTo>
                    <a:pt x="0" y="8199374"/>
                  </a:lnTo>
                  <a:lnTo>
                    <a:pt x="8240649" y="8199374"/>
                  </a:lnTo>
                  <a:lnTo>
                    <a:pt x="8240649" y="0"/>
                  </a:lnTo>
                  <a:close/>
                </a:path>
              </a:pathLst>
            </a:custGeom>
            <a:blipFill>
              <a:blip r:embed="rId9"/>
              <a:stretch>
                <a:fillRect l="0" t="-25" r="0" b="-25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2392588" y="4137430"/>
            <a:ext cx="4780387" cy="6149570"/>
            <a:chOff x="0" y="0"/>
            <a:chExt cx="6373849" cy="8199427"/>
          </a:xfrm>
        </p:grpSpPr>
        <p:sp>
          <p:nvSpPr>
            <p:cNvPr name="Freeform 13" id="13"/>
            <p:cNvSpPr/>
            <p:nvPr/>
          </p:nvSpPr>
          <p:spPr>
            <a:xfrm flipH="true" flipV="false" rot="0">
              <a:off x="0" y="0"/>
              <a:ext cx="6373876" cy="8199374"/>
            </a:xfrm>
            <a:custGeom>
              <a:avLst/>
              <a:gdLst/>
              <a:ahLst/>
              <a:cxnLst/>
              <a:rect r="r" b="b" t="t" l="l"/>
              <a:pathLst>
                <a:path h="8199374" w="6373876">
                  <a:moveTo>
                    <a:pt x="6373876" y="0"/>
                  </a:moveTo>
                  <a:lnTo>
                    <a:pt x="0" y="0"/>
                  </a:lnTo>
                  <a:lnTo>
                    <a:pt x="0" y="8199374"/>
                  </a:lnTo>
                  <a:lnTo>
                    <a:pt x="6373876" y="8199374"/>
                  </a:lnTo>
                  <a:lnTo>
                    <a:pt x="6373876" y="0"/>
                  </a:lnTo>
                  <a:close/>
                </a:path>
              </a:pathLst>
            </a:custGeom>
            <a:blipFill>
              <a:blip r:embed="rId10"/>
              <a:stretch>
                <a:fillRect l="0" t="-7538" r="0" b="-7539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098577" y="9152435"/>
            <a:ext cx="2294011" cy="1134565"/>
            <a:chOff x="0" y="0"/>
            <a:chExt cx="3058681" cy="151275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058668" cy="1512697"/>
            </a:xfrm>
            <a:custGeom>
              <a:avLst/>
              <a:gdLst/>
              <a:ahLst/>
              <a:cxnLst/>
              <a:rect r="r" b="b" t="t" l="l"/>
              <a:pathLst>
                <a:path h="1512697" w="3058668">
                  <a:moveTo>
                    <a:pt x="0" y="0"/>
                  </a:moveTo>
                  <a:lnTo>
                    <a:pt x="3058668" y="0"/>
                  </a:lnTo>
                  <a:lnTo>
                    <a:pt x="3058668" y="1512697"/>
                  </a:lnTo>
                  <a:lnTo>
                    <a:pt x="0" y="1512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-78" r="0" b="-82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753594">
            <a:off x="14437890" y="1491650"/>
            <a:ext cx="1774599" cy="1744107"/>
            <a:chOff x="0" y="0"/>
            <a:chExt cx="2366132" cy="232547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366137" cy="2325497"/>
            </a:xfrm>
            <a:custGeom>
              <a:avLst/>
              <a:gdLst/>
              <a:ahLst/>
              <a:cxnLst/>
              <a:rect r="r" b="b" t="t" l="l"/>
              <a:pathLst>
                <a:path h="2325497" w="2366137">
                  <a:moveTo>
                    <a:pt x="0" y="0"/>
                  </a:moveTo>
                  <a:lnTo>
                    <a:pt x="2366137" y="0"/>
                  </a:lnTo>
                  <a:lnTo>
                    <a:pt x="2366137" y="2325497"/>
                  </a:lnTo>
                  <a:lnTo>
                    <a:pt x="0" y="23254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0584085" y="1028700"/>
            <a:ext cx="2079407" cy="2088274"/>
            <a:chOff x="0" y="0"/>
            <a:chExt cx="2772543" cy="278436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772537" cy="2784348"/>
            </a:xfrm>
            <a:custGeom>
              <a:avLst/>
              <a:gdLst/>
              <a:ahLst/>
              <a:cxnLst/>
              <a:rect r="r" b="b" t="t" l="l"/>
              <a:pathLst>
                <a:path h="2784348" w="2772537">
                  <a:moveTo>
                    <a:pt x="0" y="0"/>
                  </a:moveTo>
                  <a:lnTo>
                    <a:pt x="2772537" y="0"/>
                  </a:lnTo>
                  <a:lnTo>
                    <a:pt x="2772537" y="2784348"/>
                  </a:lnTo>
                  <a:lnTo>
                    <a:pt x="0" y="2784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-35" t="0" r="-35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619496" y="826229"/>
            <a:ext cx="6197106" cy="1225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6"/>
              </a:lnSpc>
            </a:pPr>
            <a:r>
              <a:rPr lang="en-US" b="true" sz="7669">
                <a:solidFill>
                  <a:srgbClr val="E30613"/>
                </a:solidFill>
                <a:latin typeface="Telegraf Bold"/>
                <a:ea typeface="Telegraf Bold"/>
                <a:cs typeface="Telegraf Bold"/>
                <a:sym typeface="Telegraf Bold"/>
              </a:rPr>
              <a:t>Guia Prático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748072" y="4598547"/>
            <a:ext cx="7886524" cy="440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7"/>
              </a:lnSpc>
            </a:pPr>
            <a:r>
              <a:rPr lang="en-US" sz="272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Bem-vindo(a) ao nosso Programa Qualifica - TI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94049" y="2316079"/>
            <a:ext cx="11910089" cy="892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b="true" sz="560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A</a:t>
            </a:r>
            <a:r>
              <a:rPr lang="en-US" b="true" sz="560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ndroid Studio Cloud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181434" y="2134576"/>
            <a:ext cx="10612625" cy="7123724"/>
          </a:xfrm>
          <a:custGeom>
            <a:avLst/>
            <a:gdLst/>
            <a:ahLst/>
            <a:cxnLst/>
            <a:rect r="r" b="b" t="t" l="l"/>
            <a:pathLst>
              <a:path h="7123724" w="10612625">
                <a:moveTo>
                  <a:pt x="0" y="0"/>
                </a:moveTo>
                <a:lnTo>
                  <a:pt x="10612625" y="0"/>
                </a:lnTo>
                <a:lnTo>
                  <a:pt x="10612625" y="7123724"/>
                </a:lnTo>
                <a:lnTo>
                  <a:pt x="0" y="71237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408443" y="2859901"/>
            <a:ext cx="3329415" cy="793936"/>
            <a:chOff x="0" y="0"/>
            <a:chExt cx="4439220" cy="1058581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4439220" cy="1058581"/>
              <a:chOff x="0" y="0"/>
              <a:chExt cx="1122272" cy="267618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122272" cy="267618"/>
              </a:xfrm>
              <a:custGeom>
                <a:avLst/>
                <a:gdLst/>
                <a:ahLst/>
                <a:cxnLst/>
                <a:rect r="r" b="b" t="t" l="l"/>
                <a:pathLst>
                  <a:path h="267618" w="1122272">
                    <a:moveTo>
                      <a:pt x="0" y="0"/>
                    </a:moveTo>
                    <a:lnTo>
                      <a:pt x="1122272" y="0"/>
                    </a:lnTo>
                    <a:lnTo>
                      <a:pt x="1122272" y="267618"/>
                    </a:lnTo>
                    <a:lnTo>
                      <a:pt x="0" y="267618"/>
                    </a:lnTo>
                    <a:close/>
                  </a:path>
                </a:pathLst>
              </a:custGeom>
              <a:solidFill>
                <a:srgbClr val="D9D9D9"/>
              </a:solidFill>
              <a:ln w="38100" cap="sq">
                <a:solidFill>
                  <a:srgbClr val="E30613"/>
                </a:solidFill>
                <a:prstDash val="solid"/>
                <a:miter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1122272" cy="3057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140087" y="33367"/>
              <a:ext cx="4188345" cy="10184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10"/>
                </a:lnSpc>
              </a:pPr>
              <a:r>
                <a:rPr lang="en-US" b="true" sz="2499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Escolha qualquer opção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667000" y="300584"/>
            <a:ext cx="6280430" cy="892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Telegraf Bold"/>
                <a:ea typeface="Telegraf Bold"/>
                <a:cs typeface="Telegraf Bold"/>
                <a:sym typeface="Telegraf Bold"/>
              </a:rPr>
              <a:t>Desenvolvimento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688070" y="1147220"/>
            <a:ext cx="5668611" cy="595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2"/>
              </a:lnSpc>
              <a:spcBef>
                <a:spcPct val="0"/>
              </a:spcBef>
            </a:pPr>
            <a:r>
              <a:rPr lang="en-US" b="true" sz="3685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Criando um novo projeto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2408443" y="4349564"/>
            <a:ext cx="3329415" cy="1517836"/>
            <a:chOff x="0" y="0"/>
            <a:chExt cx="4439220" cy="2023781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4439220" cy="2023781"/>
              <a:chOff x="0" y="0"/>
              <a:chExt cx="1122272" cy="511629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122272" cy="511629"/>
              </a:xfrm>
              <a:custGeom>
                <a:avLst/>
                <a:gdLst/>
                <a:ahLst/>
                <a:cxnLst/>
                <a:rect r="r" b="b" t="t" l="l"/>
                <a:pathLst>
                  <a:path h="511629" w="1122272">
                    <a:moveTo>
                      <a:pt x="0" y="0"/>
                    </a:moveTo>
                    <a:lnTo>
                      <a:pt x="1122272" y="0"/>
                    </a:lnTo>
                    <a:lnTo>
                      <a:pt x="1122272" y="511629"/>
                    </a:lnTo>
                    <a:lnTo>
                      <a:pt x="0" y="511629"/>
                    </a:lnTo>
                    <a:close/>
                  </a:path>
                </a:pathLst>
              </a:custGeom>
              <a:solidFill>
                <a:srgbClr val="D9D9D9"/>
              </a:solidFill>
              <a:ln w="38100" cap="sq">
                <a:solidFill>
                  <a:srgbClr val="E30613"/>
                </a:solidFill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1122272" cy="54972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140087" y="33367"/>
              <a:ext cx="4188345" cy="19836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10"/>
                </a:lnSpc>
              </a:pPr>
              <a:r>
                <a:rPr lang="en-US" b="true" sz="2499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Como exemplo, vamos criar um projeto “Empty Activity”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220789"/>
            <a:ext cx="10701288" cy="7250122"/>
          </a:xfrm>
          <a:custGeom>
            <a:avLst/>
            <a:gdLst/>
            <a:ahLst/>
            <a:cxnLst/>
            <a:rect r="r" b="b" t="t" l="l"/>
            <a:pathLst>
              <a:path h="7250122" w="10701288">
                <a:moveTo>
                  <a:pt x="0" y="0"/>
                </a:moveTo>
                <a:lnTo>
                  <a:pt x="10701288" y="0"/>
                </a:lnTo>
                <a:lnTo>
                  <a:pt x="10701288" y="7250122"/>
                </a:lnTo>
                <a:lnTo>
                  <a:pt x="0" y="72501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258695" y="2859901"/>
            <a:ext cx="3329415" cy="793936"/>
            <a:chOff x="0" y="0"/>
            <a:chExt cx="4439220" cy="1058581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4439220" cy="1058581"/>
              <a:chOff x="0" y="0"/>
              <a:chExt cx="1122272" cy="267618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122272" cy="267618"/>
              </a:xfrm>
              <a:custGeom>
                <a:avLst/>
                <a:gdLst/>
                <a:ahLst/>
                <a:cxnLst/>
                <a:rect r="r" b="b" t="t" l="l"/>
                <a:pathLst>
                  <a:path h="267618" w="1122272">
                    <a:moveTo>
                      <a:pt x="0" y="0"/>
                    </a:moveTo>
                    <a:lnTo>
                      <a:pt x="1122272" y="0"/>
                    </a:lnTo>
                    <a:lnTo>
                      <a:pt x="1122272" y="267618"/>
                    </a:lnTo>
                    <a:lnTo>
                      <a:pt x="0" y="267618"/>
                    </a:lnTo>
                    <a:close/>
                  </a:path>
                </a:pathLst>
              </a:custGeom>
              <a:solidFill>
                <a:srgbClr val="D9D9D9"/>
              </a:solidFill>
              <a:ln w="38100" cap="sq">
                <a:solidFill>
                  <a:srgbClr val="E30613"/>
                </a:solidFill>
                <a:prstDash val="solid"/>
                <a:miter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1122272" cy="3057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140087" y="33367"/>
              <a:ext cx="4188345" cy="10184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10"/>
                </a:lnSpc>
              </a:pPr>
              <a:r>
                <a:rPr lang="en-US" b="true" sz="2499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1. Defina um nome para o projeto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667000" y="300584"/>
            <a:ext cx="6280430" cy="892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Telegraf Bold"/>
                <a:ea typeface="Telegraf Bold"/>
                <a:cs typeface="Telegraf Bold"/>
                <a:sym typeface="Telegraf Bold"/>
              </a:rPr>
              <a:t>Desenvolvimento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688070" y="1147220"/>
            <a:ext cx="5668611" cy="595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2"/>
              </a:lnSpc>
              <a:spcBef>
                <a:spcPct val="0"/>
              </a:spcBef>
            </a:pPr>
            <a:r>
              <a:rPr lang="en-US" b="true" sz="3685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Criando um novo projeto</a:t>
            </a:r>
          </a:p>
        </p:txBody>
      </p:sp>
      <p:sp>
        <p:nvSpPr>
          <p:cNvPr name="AutoShape 11" id="11"/>
          <p:cNvSpPr/>
          <p:nvPr/>
        </p:nvSpPr>
        <p:spPr>
          <a:xfrm flipH="true">
            <a:off x="6105161" y="3256869"/>
            <a:ext cx="2153534" cy="711596"/>
          </a:xfrm>
          <a:prstGeom prst="line">
            <a:avLst/>
          </a:prstGeom>
          <a:ln cap="flat" w="76200">
            <a:solidFill>
              <a:srgbClr val="E30613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2" id="12"/>
          <p:cNvGrpSpPr/>
          <p:nvPr/>
        </p:nvGrpSpPr>
        <p:grpSpPr>
          <a:xfrm rot="0">
            <a:off x="12213319" y="7327293"/>
            <a:ext cx="3329415" cy="793936"/>
            <a:chOff x="0" y="0"/>
            <a:chExt cx="4439220" cy="1058581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4439220" cy="1058581"/>
              <a:chOff x="0" y="0"/>
              <a:chExt cx="1122272" cy="267618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122272" cy="267618"/>
              </a:xfrm>
              <a:custGeom>
                <a:avLst/>
                <a:gdLst/>
                <a:ahLst/>
                <a:cxnLst/>
                <a:rect r="r" b="b" t="t" l="l"/>
                <a:pathLst>
                  <a:path h="267618" w="1122272">
                    <a:moveTo>
                      <a:pt x="0" y="0"/>
                    </a:moveTo>
                    <a:lnTo>
                      <a:pt x="1122272" y="0"/>
                    </a:lnTo>
                    <a:lnTo>
                      <a:pt x="1122272" y="267618"/>
                    </a:lnTo>
                    <a:lnTo>
                      <a:pt x="0" y="267618"/>
                    </a:lnTo>
                    <a:close/>
                  </a:path>
                </a:pathLst>
              </a:custGeom>
              <a:solidFill>
                <a:srgbClr val="D9D9D9"/>
              </a:solidFill>
              <a:ln w="38100" cap="sq">
                <a:solidFill>
                  <a:srgbClr val="E30613"/>
                </a:solidFill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122272" cy="3057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140087" y="33367"/>
              <a:ext cx="4188345" cy="10184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10"/>
                </a:lnSpc>
              </a:pPr>
              <a:r>
                <a:rPr lang="en-US" b="true" sz="2499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2. Clique aqui para concluir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 flipH="true">
            <a:off x="11249439" y="7724261"/>
            <a:ext cx="963881" cy="1108564"/>
          </a:xfrm>
          <a:prstGeom prst="line">
            <a:avLst/>
          </a:prstGeom>
          <a:ln cap="flat" w="76200">
            <a:solidFill>
              <a:srgbClr val="E30613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667000" y="300584"/>
            <a:ext cx="6280430" cy="892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Telegraf Bold"/>
                <a:ea typeface="Telegraf Bold"/>
                <a:cs typeface="Telegraf Bold"/>
                <a:sym typeface="Telegraf Bold"/>
              </a:rPr>
              <a:t>Desenvolvimento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688070" y="1147220"/>
            <a:ext cx="5668611" cy="595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2"/>
              </a:lnSpc>
              <a:spcBef>
                <a:spcPct val="0"/>
              </a:spcBef>
            </a:pPr>
            <a:r>
              <a:rPr lang="en-US" b="true" sz="3685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Criando um novo projeto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042618"/>
            <a:ext cx="13930608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Pronto, agora temos o projeto pronto para ser manipulado e executado!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607843"/>
            <a:ext cx="13930608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Nas primeiras vezes vai demorar para executar, apenas aguarde o ambiente virtual se estabilizar.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28700" y="3819776"/>
            <a:ext cx="12704393" cy="5844021"/>
          </a:xfrm>
          <a:custGeom>
            <a:avLst/>
            <a:gdLst/>
            <a:ahLst/>
            <a:cxnLst/>
            <a:rect r="r" b="b" t="t" l="l"/>
            <a:pathLst>
              <a:path h="5844021" w="12704393">
                <a:moveTo>
                  <a:pt x="0" y="0"/>
                </a:moveTo>
                <a:lnTo>
                  <a:pt x="12704393" y="0"/>
                </a:lnTo>
                <a:lnTo>
                  <a:pt x="12704393" y="5844021"/>
                </a:lnTo>
                <a:lnTo>
                  <a:pt x="0" y="5844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3001686" y="300584"/>
            <a:ext cx="5237959" cy="892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Telegraf Bold"/>
                <a:ea typeface="Telegraf Bold"/>
                <a:cs typeface="Telegraf Bold"/>
                <a:sym typeface="Telegraf Bold"/>
              </a:rPr>
              <a:t>Fechamento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4116661" y="3238503"/>
            <a:ext cx="9065939" cy="6032970"/>
            <a:chOff x="0" y="0"/>
            <a:chExt cx="12087919" cy="80439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087860" cy="8043926"/>
            </a:xfrm>
            <a:custGeom>
              <a:avLst/>
              <a:gdLst/>
              <a:ahLst/>
              <a:cxnLst/>
              <a:rect r="r" b="b" t="t" l="l"/>
              <a:pathLst>
                <a:path h="8043926" w="12087860">
                  <a:moveTo>
                    <a:pt x="0" y="0"/>
                  </a:moveTo>
                  <a:lnTo>
                    <a:pt x="12087860" y="0"/>
                  </a:lnTo>
                  <a:lnTo>
                    <a:pt x="12087860" y="8043926"/>
                  </a:lnTo>
                  <a:lnTo>
                    <a:pt x="0" y="80439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8372" y="-196608"/>
            <a:ext cx="1197072" cy="10750131"/>
          </a:xfrm>
          <a:custGeom>
            <a:avLst/>
            <a:gdLst/>
            <a:ahLst/>
            <a:cxnLst/>
            <a:rect r="r" b="b" t="t" l="l"/>
            <a:pathLst>
              <a:path h="10750131" w="1197072">
                <a:moveTo>
                  <a:pt x="0" y="0"/>
                </a:moveTo>
                <a:lnTo>
                  <a:pt x="1197072" y="0"/>
                </a:lnTo>
                <a:lnTo>
                  <a:pt x="1197072" y="10750131"/>
                </a:lnTo>
                <a:lnTo>
                  <a:pt x="0" y="107501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77632" y="5203547"/>
            <a:ext cx="4826991" cy="942235"/>
            <a:chOff x="0" y="0"/>
            <a:chExt cx="6435988" cy="12563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435979" cy="1256284"/>
            </a:xfrm>
            <a:custGeom>
              <a:avLst/>
              <a:gdLst/>
              <a:ahLst/>
              <a:cxnLst/>
              <a:rect r="r" b="b" t="t" l="l"/>
              <a:pathLst>
                <a:path h="1256284" w="6435979">
                  <a:moveTo>
                    <a:pt x="0" y="0"/>
                  </a:moveTo>
                  <a:lnTo>
                    <a:pt x="6435979" y="0"/>
                  </a:lnTo>
                  <a:lnTo>
                    <a:pt x="6435979" y="1256284"/>
                  </a:lnTo>
                  <a:lnTo>
                    <a:pt x="0" y="12562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4635" r="0" b="-4637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9634596" y="-468619"/>
            <a:ext cx="7739804" cy="11581916"/>
          </a:xfrm>
          <a:custGeom>
            <a:avLst/>
            <a:gdLst/>
            <a:ahLst/>
            <a:cxnLst/>
            <a:rect r="r" b="b" t="t" l="l"/>
            <a:pathLst>
              <a:path h="11581916" w="7739804">
                <a:moveTo>
                  <a:pt x="0" y="0"/>
                </a:moveTo>
                <a:lnTo>
                  <a:pt x="7739804" y="0"/>
                </a:lnTo>
                <a:lnTo>
                  <a:pt x="7739804" y="11581916"/>
                </a:lnTo>
                <a:lnTo>
                  <a:pt x="0" y="115819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939655" y="7859362"/>
            <a:ext cx="1951489" cy="2427638"/>
            <a:chOff x="0" y="0"/>
            <a:chExt cx="2601985" cy="32368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01976" cy="3236849"/>
            </a:xfrm>
            <a:custGeom>
              <a:avLst/>
              <a:gdLst/>
              <a:ahLst/>
              <a:cxnLst/>
              <a:rect r="r" b="b" t="t" l="l"/>
              <a:pathLst>
                <a:path h="3236849" w="2601976">
                  <a:moveTo>
                    <a:pt x="0" y="0"/>
                  </a:moveTo>
                  <a:lnTo>
                    <a:pt x="2601976" y="0"/>
                  </a:lnTo>
                  <a:lnTo>
                    <a:pt x="2601976" y="3236849"/>
                  </a:lnTo>
                  <a:lnTo>
                    <a:pt x="0" y="32368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8" t="0" r="-18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325189" y="4137430"/>
            <a:ext cx="1605408" cy="2573800"/>
            <a:chOff x="0" y="0"/>
            <a:chExt cx="2140544" cy="34317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40585" cy="3431794"/>
            </a:xfrm>
            <a:custGeom>
              <a:avLst/>
              <a:gdLst/>
              <a:ahLst/>
              <a:cxnLst/>
              <a:rect r="r" b="b" t="t" l="l"/>
              <a:pathLst>
                <a:path h="3431794" w="2140585">
                  <a:moveTo>
                    <a:pt x="0" y="0"/>
                  </a:moveTo>
                  <a:lnTo>
                    <a:pt x="2140585" y="0"/>
                  </a:lnTo>
                  <a:lnTo>
                    <a:pt x="2140585" y="3431794"/>
                  </a:lnTo>
                  <a:lnTo>
                    <a:pt x="0" y="3431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26" t="0" r="-24" b="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846688" y="4137430"/>
            <a:ext cx="6180473" cy="6149570"/>
            <a:chOff x="0" y="0"/>
            <a:chExt cx="8240631" cy="8199427"/>
          </a:xfrm>
        </p:grpSpPr>
        <p:sp>
          <p:nvSpPr>
            <p:cNvPr name="Freeform 11" id="11"/>
            <p:cNvSpPr/>
            <p:nvPr/>
          </p:nvSpPr>
          <p:spPr>
            <a:xfrm flipH="true" flipV="false" rot="0">
              <a:off x="0" y="0"/>
              <a:ext cx="8240649" cy="8199374"/>
            </a:xfrm>
            <a:custGeom>
              <a:avLst/>
              <a:gdLst/>
              <a:ahLst/>
              <a:cxnLst/>
              <a:rect r="r" b="b" t="t" l="l"/>
              <a:pathLst>
                <a:path h="8199374" w="8240649">
                  <a:moveTo>
                    <a:pt x="8240649" y="0"/>
                  </a:moveTo>
                  <a:lnTo>
                    <a:pt x="0" y="0"/>
                  </a:lnTo>
                  <a:lnTo>
                    <a:pt x="0" y="8199374"/>
                  </a:lnTo>
                  <a:lnTo>
                    <a:pt x="8240649" y="8199374"/>
                  </a:lnTo>
                  <a:lnTo>
                    <a:pt x="8240649" y="0"/>
                  </a:lnTo>
                  <a:close/>
                </a:path>
              </a:pathLst>
            </a:custGeom>
            <a:blipFill>
              <a:blip r:embed="rId9"/>
              <a:stretch>
                <a:fillRect l="0" t="-25" r="0" b="-25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2392588" y="4137430"/>
            <a:ext cx="4780387" cy="6149570"/>
            <a:chOff x="0" y="0"/>
            <a:chExt cx="6373849" cy="8199427"/>
          </a:xfrm>
        </p:grpSpPr>
        <p:sp>
          <p:nvSpPr>
            <p:cNvPr name="Freeform 13" id="13"/>
            <p:cNvSpPr/>
            <p:nvPr/>
          </p:nvSpPr>
          <p:spPr>
            <a:xfrm flipH="true" flipV="false" rot="0">
              <a:off x="0" y="0"/>
              <a:ext cx="6373876" cy="8199374"/>
            </a:xfrm>
            <a:custGeom>
              <a:avLst/>
              <a:gdLst/>
              <a:ahLst/>
              <a:cxnLst/>
              <a:rect r="r" b="b" t="t" l="l"/>
              <a:pathLst>
                <a:path h="8199374" w="6373876">
                  <a:moveTo>
                    <a:pt x="6373876" y="0"/>
                  </a:moveTo>
                  <a:lnTo>
                    <a:pt x="0" y="0"/>
                  </a:lnTo>
                  <a:lnTo>
                    <a:pt x="0" y="8199374"/>
                  </a:lnTo>
                  <a:lnTo>
                    <a:pt x="6373876" y="8199374"/>
                  </a:lnTo>
                  <a:lnTo>
                    <a:pt x="6373876" y="0"/>
                  </a:lnTo>
                  <a:close/>
                </a:path>
              </a:pathLst>
            </a:custGeom>
            <a:blipFill>
              <a:blip r:embed="rId10"/>
              <a:stretch>
                <a:fillRect l="0" t="-7538" r="0" b="-7539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098577" y="9152435"/>
            <a:ext cx="2294011" cy="1134565"/>
            <a:chOff x="0" y="0"/>
            <a:chExt cx="3058681" cy="151275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058668" cy="1512697"/>
            </a:xfrm>
            <a:custGeom>
              <a:avLst/>
              <a:gdLst/>
              <a:ahLst/>
              <a:cxnLst/>
              <a:rect r="r" b="b" t="t" l="l"/>
              <a:pathLst>
                <a:path h="1512697" w="3058668">
                  <a:moveTo>
                    <a:pt x="0" y="0"/>
                  </a:moveTo>
                  <a:lnTo>
                    <a:pt x="3058668" y="0"/>
                  </a:lnTo>
                  <a:lnTo>
                    <a:pt x="3058668" y="1512697"/>
                  </a:lnTo>
                  <a:lnTo>
                    <a:pt x="0" y="1512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-78" r="0" b="-82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753594">
            <a:off x="14437890" y="1491650"/>
            <a:ext cx="1774599" cy="1744107"/>
            <a:chOff x="0" y="0"/>
            <a:chExt cx="2366132" cy="232547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366137" cy="2325497"/>
            </a:xfrm>
            <a:custGeom>
              <a:avLst/>
              <a:gdLst/>
              <a:ahLst/>
              <a:cxnLst/>
              <a:rect r="r" b="b" t="t" l="l"/>
              <a:pathLst>
                <a:path h="2325497" w="2366137">
                  <a:moveTo>
                    <a:pt x="0" y="0"/>
                  </a:moveTo>
                  <a:lnTo>
                    <a:pt x="2366137" y="0"/>
                  </a:lnTo>
                  <a:lnTo>
                    <a:pt x="2366137" y="2325497"/>
                  </a:lnTo>
                  <a:lnTo>
                    <a:pt x="0" y="23254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0584085" y="1028700"/>
            <a:ext cx="2079407" cy="2088274"/>
            <a:chOff x="0" y="0"/>
            <a:chExt cx="2772543" cy="278436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772537" cy="2784348"/>
            </a:xfrm>
            <a:custGeom>
              <a:avLst/>
              <a:gdLst/>
              <a:ahLst/>
              <a:cxnLst/>
              <a:rect r="r" b="b" t="t" l="l"/>
              <a:pathLst>
                <a:path h="2784348" w="2772537">
                  <a:moveTo>
                    <a:pt x="0" y="0"/>
                  </a:moveTo>
                  <a:lnTo>
                    <a:pt x="2772537" y="0"/>
                  </a:lnTo>
                  <a:lnTo>
                    <a:pt x="2772537" y="2784348"/>
                  </a:lnTo>
                  <a:lnTo>
                    <a:pt x="0" y="2784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-35" t="0" r="-35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112307" y="103392"/>
            <a:ext cx="11910089" cy="892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Telegraf Bold"/>
                <a:ea typeface="Telegraf Bold"/>
                <a:cs typeface="Telegraf Bold"/>
                <a:sym typeface="Telegraf Bold"/>
              </a:rPr>
              <a:t>Tema Central de Hoje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112307" y="2628900"/>
            <a:ext cx="8115612" cy="2514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b="true" sz="540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Guia Completo - Login, Teste, Salvar e Baixar - Ferramentas Online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1673197" y="859994"/>
            <a:ext cx="6758911" cy="6758911"/>
            <a:chOff x="0" y="0"/>
            <a:chExt cx="9011881" cy="901188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011920" cy="9011920"/>
            </a:xfrm>
            <a:custGeom>
              <a:avLst/>
              <a:gdLst/>
              <a:ahLst/>
              <a:cxnLst/>
              <a:rect r="r" b="b" t="t" l="l"/>
              <a:pathLst>
                <a:path h="9011920" w="9011920">
                  <a:moveTo>
                    <a:pt x="0" y="0"/>
                  </a:moveTo>
                  <a:lnTo>
                    <a:pt x="9011920" y="0"/>
                  </a:lnTo>
                  <a:lnTo>
                    <a:pt x="9011920" y="9011920"/>
                  </a:lnTo>
                  <a:lnTo>
                    <a:pt x="0" y="9011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368850" y="6466380"/>
            <a:ext cx="11198735" cy="280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1"/>
              </a:lnSpc>
            </a:pPr>
            <a:r>
              <a:rPr lang="en-US" sz="3668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Este guia apresenta o passo a passo completo para utilizar diversas ferramentas online, incluindo como fazer login, realizar testes, salvar seus projetos e baixar seus arquivos.</a:t>
            </a:r>
          </a:p>
          <a:p>
            <a:pPr algn="ctr">
              <a:lnSpc>
                <a:spcPts val="4401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5506701" y="-395741"/>
            <a:ext cx="2781299" cy="2781299"/>
            <a:chOff x="0" y="0"/>
            <a:chExt cx="3708399" cy="37083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08400" cy="3708400"/>
            </a:xfrm>
            <a:custGeom>
              <a:avLst/>
              <a:gdLst/>
              <a:ahLst/>
              <a:cxnLst/>
              <a:rect r="r" b="b" t="t" l="l"/>
              <a:pathLst>
                <a:path h="3708400" w="3708400">
                  <a:moveTo>
                    <a:pt x="0" y="0"/>
                  </a:moveTo>
                  <a:lnTo>
                    <a:pt x="3708400" y="0"/>
                  </a:lnTo>
                  <a:lnTo>
                    <a:pt x="3708400" y="3708400"/>
                  </a:lnTo>
                  <a:lnTo>
                    <a:pt x="0" y="3708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4014095" y="2885292"/>
            <a:ext cx="1769781" cy="1099476"/>
          </a:xfrm>
          <a:custGeom>
            <a:avLst/>
            <a:gdLst/>
            <a:ahLst/>
            <a:cxnLst/>
            <a:rect r="r" b="b" t="t" l="l"/>
            <a:pathLst>
              <a:path h="1099476" w="1769781">
                <a:moveTo>
                  <a:pt x="0" y="0"/>
                </a:moveTo>
                <a:lnTo>
                  <a:pt x="1769781" y="0"/>
                </a:lnTo>
                <a:lnTo>
                  <a:pt x="1769781" y="1099476"/>
                </a:lnTo>
                <a:lnTo>
                  <a:pt x="0" y="10994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032859" y="3167203"/>
            <a:ext cx="2866127" cy="2866127"/>
          </a:xfrm>
          <a:custGeom>
            <a:avLst/>
            <a:gdLst/>
            <a:ahLst/>
            <a:cxnLst/>
            <a:rect r="r" b="b" t="t" l="l"/>
            <a:pathLst>
              <a:path h="2866127" w="2866127">
                <a:moveTo>
                  <a:pt x="0" y="0"/>
                </a:moveTo>
                <a:lnTo>
                  <a:pt x="2866126" y="0"/>
                </a:lnTo>
                <a:lnTo>
                  <a:pt x="2866126" y="2866126"/>
                </a:lnTo>
                <a:lnTo>
                  <a:pt x="0" y="28661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667000" y="300584"/>
            <a:ext cx="6280430" cy="892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Telegraf Bold"/>
                <a:ea typeface="Telegraf Bold"/>
                <a:cs typeface="Telegraf Bold"/>
                <a:sym typeface="Telegraf Bold"/>
              </a:rPr>
              <a:t>Desenvolvimento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022743"/>
            <a:ext cx="9171996" cy="3705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O </a:t>
            </a:r>
            <a:r>
              <a:rPr lang="en-US" sz="3000" u="sng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  <a:hlinkClick r:id="rId6" tooltip="https://studio.firebase.google.com/new/android-studio?hl=pt-br"/>
              </a:rPr>
              <a:t>Android Studio Cloud</a:t>
            </a:r>
            <a:r>
              <a:rPr lang="en-US" sz="30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, acessado pelo </a:t>
            </a:r>
            <a:r>
              <a:rPr lang="en-US" sz="3000" u="sng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  <a:hlinkClick r:id="rId7" tooltip="https://studio.firebase.google.com/?hl=pt-br"/>
              </a:rPr>
              <a:t>Firebase Studio</a:t>
            </a:r>
            <a:r>
              <a:rPr lang="en-US" sz="30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, permi</a:t>
            </a:r>
            <a:r>
              <a:rPr lang="en-US" sz="3000" u="none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t</a:t>
            </a:r>
            <a:r>
              <a:rPr lang="en-US" sz="30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 que os desenvolvedores abram </a:t>
            </a:r>
            <a:r>
              <a:rPr lang="en-US" sz="3000" u="none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p</a:t>
            </a:r>
            <a:r>
              <a:rPr lang="en-US" sz="30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rojeto</a:t>
            </a:r>
            <a:r>
              <a:rPr lang="en-US" sz="3000" u="none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s</a:t>
            </a:r>
            <a:r>
              <a:rPr lang="en-US" sz="30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do A</a:t>
            </a:r>
            <a:r>
              <a:rPr lang="en-US" sz="3000" u="none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n</a:t>
            </a:r>
            <a:r>
              <a:rPr lang="en-US" sz="30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dr</a:t>
            </a:r>
            <a:r>
              <a:rPr lang="en-US" sz="3000" u="none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o</a:t>
            </a:r>
            <a:r>
              <a:rPr lang="en-US" sz="30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id S</a:t>
            </a:r>
            <a:r>
              <a:rPr lang="en-US" sz="3000" u="none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t</a:t>
            </a:r>
            <a:r>
              <a:rPr lang="en-US" sz="30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ud</a:t>
            </a:r>
            <a:r>
              <a:rPr lang="en-US" sz="3000" u="none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io</a:t>
            </a:r>
            <a:r>
              <a:rPr lang="en-US" sz="30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em qualquer lugar </a:t>
            </a:r>
            <a:r>
              <a:rPr lang="en-US" sz="3000" u="none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com</a:t>
            </a:r>
            <a:r>
              <a:rPr lang="en-US" sz="30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uma conexão de Internet.</a:t>
            </a:r>
          </a:p>
          <a:p>
            <a:pPr algn="l">
              <a:lnSpc>
                <a:spcPts val="3600"/>
              </a:lnSpc>
            </a:pPr>
          </a:p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Para mais informações além desse tutorial, acesse: </a:t>
            </a:r>
            <a:r>
              <a:rPr lang="en-US" sz="3000" u="sng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  <a:hlinkClick r:id="rId8" tooltip="https://developer.android.com/studio/preview/android-studio-cloud?hl=pt-br"/>
              </a:rPr>
              <a:t>https://developer.android.com/studio/preview/android-studio-cloud?hl=pt-br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16276" y="1147220"/>
            <a:ext cx="7212198" cy="595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2"/>
              </a:lnSpc>
              <a:spcBef>
                <a:spcPct val="0"/>
              </a:spcBef>
            </a:pPr>
            <a:r>
              <a:rPr lang="en-US" b="true" sz="3685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O que é o Android Studio Cloud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5506701" y="-395741"/>
            <a:ext cx="2781299" cy="2781299"/>
            <a:chOff x="0" y="0"/>
            <a:chExt cx="3708399" cy="37083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08400" cy="3708400"/>
            </a:xfrm>
            <a:custGeom>
              <a:avLst/>
              <a:gdLst/>
              <a:ahLst/>
              <a:cxnLst/>
              <a:rect r="r" b="b" t="t" l="l"/>
              <a:pathLst>
                <a:path h="3708400" w="3708400">
                  <a:moveTo>
                    <a:pt x="0" y="0"/>
                  </a:moveTo>
                  <a:lnTo>
                    <a:pt x="3708400" y="0"/>
                  </a:lnTo>
                  <a:lnTo>
                    <a:pt x="3708400" y="3708400"/>
                  </a:lnTo>
                  <a:lnTo>
                    <a:pt x="0" y="3708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5383412" y="3368074"/>
            <a:ext cx="4331208" cy="431986"/>
            <a:chOff x="0" y="0"/>
            <a:chExt cx="5774944" cy="575981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5774944" cy="575981"/>
              <a:chOff x="0" y="0"/>
              <a:chExt cx="1459954" cy="14561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459954" cy="145613"/>
              </a:xfrm>
              <a:custGeom>
                <a:avLst/>
                <a:gdLst/>
                <a:ahLst/>
                <a:cxnLst/>
                <a:rect r="r" b="b" t="t" l="l"/>
                <a:pathLst>
                  <a:path h="145613" w="1459954">
                    <a:moveTo>
                      <a:pt x="0" y="0"/>
                    </a:moveTo>
                    <a:lnTo>
                      <a:pt x="1459954" y="0"/>
                    </a:lnTo>
                    <a:lnTo>
                      <a:pt x="1459954" y="145613"/>
                    </a:lnTo>
                    <a:lnTo>
                      <a:pt x="0" y="145613"/>
                    </a:lnTo>
                    <a:close/>
                  </a:path>
                </a:pathLst>
              </a:custGeom>
              <a:solidFill>
                <a:srgbClr val="D9D9D9"/>
              </a:solidFill>
              <a:ln w="38100" cap="sq">
                <a:solidFill>
                  <a:srgbClr val="E30613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1459954" cy="1837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182239" y="33367"/>
              <a:ext cx="5448583" cy="5358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10"/>
                </a:lnSpc>
              </a:pPr>
              <a:r>
                <a:rPr lang="en-US" b="true" sz="2499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1. Clique em começar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655476" y="4362562"/>
            <a:ext cx="9685788" cy="2842084"/>
          </a:xfrm>
          <a:custGeom>
            <a:avLst/>
            <a:gdLst/>
            <a:ahLst/>
            <a:cxnLst/>
            <a:rect r="r" b="b" t="t" l="l"/>
            <a:pathLst>
              <a:path h="2842084" w="9685788">
                <a:moveTo>
                  <a:pt x="0" y="0"/>
                </a:moveTo>
                <a:lnTo>
                  <a:pt x="9685787" y="0"/>
                </a:lnTo>
                <a:lnTo>
                  <a:pt x="9685787" y="2842083"/>
                </a:lnTo>
                <a:lnTo>
                  <a:pt x="0" y="28420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99793"/>
            </a:stretch>
          </a:blipFill>
        </p:spPr>
      </p:sp>
      <p:sp>
        <p:nvSpPr>
          <p:cNvPr name="AutoShape 11" id="11"/>
          <p:cNvSpPr/>
          <p:nvPr/>
        </p:nvSpPr>
        <p:spPr>
          <a:xfrm>
            <a:off x="8384136" y="3800060"/>
            <a:ext cx="802988" cy="562502"/>
          </a:xfrm>
          <a:prstGeom prst="line">
            <a:avLst/>
          </a:prstGeom>
          <a:ln cap="flat" w="76200">
            <a:solidFill>
              <a:srgbClr val="E3061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2" id="12"/>
          <p:cNvSpPr txBox="true"/>
          <p:nvPr/>
        </p:nvSpPr>
        <p:spPr>
          <a:xfrm rot="0">
            <a:off x="2667000" y="300584"/>
            <a:ext cx="6280430" cy="892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Telegraf Bold"/>
                <a:ea typeface="Telegraf Bold"/>
                <a:cs typeface="Telegraf Bold"/>
                <a:sym typeface="Telegraf Bold"/>
              </a:rPr>
              <a:t>Desenvolvimento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2096726"/>
            <a:ext cx="969100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Acesse: </a:t>
            </a:r>
            <a:r>
              <a:rPr lang="en-US" b="true" sz="3000" u="sng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  <a:hlinkClick r:id="rId4" tooltip="https://firebase.studio"/>
              </a:rPr>
              <a:t>https://firebase.studio/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359724" y="1147220"/>
            <a:ext cx="4325304" cy="595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2"/>
              </a:lnSpc>
              <a:spcBef>
                <a:spcPct val="0"/>
              </a:spcBef>
            </a:pPr>
            <a:r>
              <a:rPr lang="en-US" b="true" sz="3685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Acesso e Cadastro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-8524177">
            <a:off x="8177869" y="7181215"/>
            <a:ext cx="2422707" cy="1220163"/>
          </a:xfrm>
          <a:custGeom>
            <a:avLst/>
            <a:gdLst/>
            <a:ahLst/>
            <a:cxnLst/>
            <a:rect r="r" b="b" t="t" l="l"/>
            <a:pathLst>
              <a:path h="1220163" w="2422707">
                <a:moveTo>
                  <a:pt x="0" y="0"/>
                </a:moveTo>
                <a:lnTo>
                  <a:pt x="2422707" y="0"/>
                </a:lnTo>
                <a:lnTo>
                  <a:pt x="2422707" y="1220164"/>
                </a:lnTo>
                <a:lnTo>
                  <a:pt x="0" y="12201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108332" y="3166887"/>
            <a:ext cx="6076213" cy="5924308"/>
          </a:xfrm>
          <a:custGeom>
            <a:avLst/>
            <a:gdLst/>
            <a:ahLst/>
            <a:cxnLst/>
            <a:rect r="r" b="b" t="t" l="l"/>
            <a:pathLst>
              <a:path h="5924308" w="6076213">
                <a:moveTo>
                  <a:pt x="0" y="0"/>
                </a:moveTo>
                <a:lnTo>
                  <a:pt x="6076213" y="0"/>
                </a:lnTo>
                <a:lnTo>
                  <a:pt x="6076213" y="5924308"/>
                </a:lnTo>
                <a:lnTo>
                  <a:pt x="0" y="592430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AutoShape 17" id="17"/>
          <p:cNvSpPr/>
          <p:nvPr/>
        </p:nvSpPr>
        <p:spPr>
          <a:xfrm flipV="true">
            <a:off x="14373752" y="8382480"/>
            <a:ext cx="928182" cy="643075"/>
          </a:xfrm>
          <a:prstGeom prst="line">
            <a:avLst/>
          </a:prstGeom>
          <a:ln cap="flat" w="66675">
            <a:solidFill>
              <a:srgbClr val="E30613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8" id="18"/>
          <p:cNvGrpSpPr/>
          <p:nvPr/>
        </p:nvGrpSpPr>
        <p:grpSpPr>
          <a:xfrm rot="0">
            <a:off x="11944036" y="9025555"/>
            <a:ext cx="3867724" cy="479997"/>
            <a:chOff x="0" y="0"/>
            <a:chExt cx="5156965" cy="639996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5156965" cy="639996"/>
              <a:chOff x="0" y="0"/>
              <a:chExt cx="717122" cy="88997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717122" cy="88997"/>
              </a:xfrm>
              <a:custGeom>
                <a:avLst/>
                <a:gdLst/>
                <a:ahLst/>
                <a:cxnLst/>
                <a:rect r="r" b="b" t="t" l="l"/>
                <a:pathLst>
                  <a:path h="88997" w="717122">
                    <a:moveTo>
                      <a:pt x="0" y="0"/>
                    </a:moveTo>
                    <a:lnTo>
                      <a:pt x="717122" y="0"/>
                    </a:lnTo>
                    <a:lnTo>
                      <a:pt x="717122" y="88997"/>
                    </a:lnTo>
                    <a:lnTo>
                      <a:pt x="0" y="88997"/>
                    </a:lnTo>
                    <a:close/>
                  </a:path>
                </a:pathLst>
              </a:custGeom>
              <a:solidFill>
                <a:srgbClr val="D9D9D9"/>
              </a:solidFill>
              <a:ln w="38100" cap="sq">
                <a:solidFill>
                  <a:srgbClr val="E30613"/>
                </a:solidFill>
                <a:prstDash val="solid"/>
                <a:miter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717122" cy="12709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162737" y="91826"/>
              <a:ext cx="4865528" cy="5358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10"/>
                </a:lnSpc>
              </a:pPr>
              <a:r>
                <a:rPr lang="en-US" b="true" sz="2499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2. Clique no botão azul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719707" y="2975433"/>
            <a:ext cx="6121778" cy="793936"/>
            <a:chOff x="0" y="0"/>
            <a:chExt cx="8162370" cy="1058581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0"/>
              <a:ext cx="8162370" cy="1058581"/>
              <a:chOff x="0" y="0"/>
              <a:chExt cx="2063515" cy="267618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2063515" cy="267618"/>
              </a:xfrm>
              <a:custGeom>
                <a:avLst/>
                <a:gdLst/>
                <a:ahLst/>
                <a:cxnLst/>
                <a:rect r="r" b="b" t="t" l="l"/>
                <a:pathLst>
                  <a:path h="267618" w="2063515">
                    <a:moveTo>
                      <a:pt x="0" y="0"/>
                    </a:moveTo>
                    <a:lnTo>
                      <a:pt x="2063515" y="0"/>
                    </a:lnTo>
                    <a:lnTo>
                      <a:pt x="2063515" y="267618"/>
                    </a:lnTo>
                    <a:lnTo>
                      <a:pt x="0" y="267618"/>
                    </a:lnTo>
                    <a:close/>
                  </a:path>
                </a:pathLst>
              </a:custGeom>
              <a:solidFill>
                <a:srgbClr val="D9D9D9"/>
              </a:solidFill>
              <a:ln w="38100" cap="sq">
                <a:solidFill>
                  <a:srgbClr val="E30613"/>
                </a:solidFill>
                <a:prstDash val="solid"/>
                <a:miter/>
              </a:ln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38100"/>
                <a:ext cx="2063515" cy="3057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7" id="27"/>
            <p:cNvSpPr txBox="true"/>
            <p:nvPr/>
          </p:nvSpPr>
          <p:spPr>
            <a:xfrm rot="0">
              <a:off x="257578" y="33367"/>
              <a:ext cx="7701088" cy="10184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10"/>
                </a:lnSpc>
              </a:pPr>
              <a:r>
                <a:rPr lang="en-US" b="true" sz="2499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2. Selecione a primeira caixa. As duas últimas não precisa selecionar</a:t>
              </a:r>
            </a:p>
          </p:txBody>
        </p:sp>
      </p:grpSp>
      <p:sp>
        <p:nvSpPr>
          <p:cNvPr name="AutoShape 28" id="28"/>
          <p:cNvSpPr/>
          <p:nvPr/>
        </p:nvSpPr>
        <p:spPr>
          <a:xfrm>
            <a:off x="11642767" y="3769369"/>
            <a:ext cx="301268" cy="1927495"/>
          </a:xfrm>
          <a:prstGeom prst="line">
            <a:avLst/>
          </a:prstGeom>
          <a:ln cap="flat" w="76200">
            <a:solidFill>
              <a:srgbClr val="E30613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9889" y="2552518"/>
            <a:ext cx="9833085" cy="5690898"/>
          </a:xfrm>
          <a:custGeom>
            <a:avLst/>
            <a:gdLst/>
            <a:ahLst/>
            <a:cxnLst/>
            <a:rect r="r" b="b" t="t" l="l"/>
            <a:pathLst>
              <a:path h="5690898" w="9833085">
                <a:moveTo>
                  <a:pt x="0" y="0"/>
                </a:moveTo>
                <a:lnTo>
                  <a:pt x="9833084" y="0"/>
                </a:lnTo>
                <a:lnTo>
                  <a:pt x="9833084" y="5690898"/>
                </a:lnTo>
                <a:lnTo>
                  <a:pt x="0" y="56908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55452" y="8640384"/>
            <a:ext cx="3340479" cy="793936"/>
            <a:chOff x="0" y="0"/>
            <a:chExt cx="4453971" cy="1058581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4453971" cy="1058581"/>
              <a:chOff x="0" y="0"/>
              <a:chExt cx="1126001" cy="267618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126001" cy="267618"/>
              </a:xfrm>
              <a:custGeom>
                <a:avLst/>
                <a:gdLst/>
                <a:ahLst/>
                <a:cxnLst/>
                <a:rect r="r" b="b" t="t" l="l"/>
                <a:pathLst>
                  <a:path h="267618" w="1126001">
                    <a:moveTo>
                      <a:pt x="0" y="0"/>
                    </a:moveTo>
                    <a:lnTo>
                      <a:pt x="1126001" y="0"/>
                    </a:lnTo>
                    <a:lnTo>
                      <a:pt x="1126001" y="267618"/>
                    </a:lnTo>
                    <a:lnTo>
                      <a:pt x="0" y="267618"/>
                    </a:lnTo>
                    <a:close/>
                  </a:path>
                </a:pathLst>
              </a:custGeom>
              <a:solidFill>
                <a:srgbClr val="D9D9D9"/>
              </a:solidFill>
              <a:ln w="38100" cap="sq">
                <a:solidFill>
                  <a:srgbClr val="E30613"/>
                </a:solidFill>
                <a:prstDash val="solid"/>
                <a:miter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1126001" cy="3057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140553" y="33367"/>
              <a:ext cx="4202263" cy="10184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10"/>
                </a:lnSpc>
              </a:pPr>
              <a:r>
                <a:rPr lang="en-US" b="true" sz="2499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Clique em novo espaço de trabalho</a:t>
              </a:r>
            </a:p>
          </p:txBody>
        </p:sp>
      </p:grpSp>
      <p:sp>
        <p:nvSpPr>
          <p:cNvPr name="AutoShape 8" id="8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15506701" y="-395741"/>
            <a:ext cx="2781299" cy="2781299"/>
            <a:chOff x="0" y="0"/>
            <a:chExt cx="3708399" cy="370839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708400" cy="3708400"/>
            </a:xfrm>
            <a:custGeom>
              <a:avLst/>
              <a:gdLst/>
              <a:ahLst/>
              <a:cxnLst/>
              <a:rect r="r" b="b" t="t" l="l"/>
              <a:pathLst>
                <a:path h="3708400" w="3708400">
                  <a:moveTo>
                    <a:pt x="0" y="0"/>
                  </a:moveTo>
                  <a:lnTo>
                    <a:pt x="3708400" y="0"/>
                  </a:lnTo>
                  <a:lnTo>
                    <a:pt x="3708400" y="3708400"/>
                  </a:lnTo>
                  <a:lnTo>
                    <a:pt x="0" y="3708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AutoShape 11" id="11"/>
          <p:cNvSpPr/>
          <p:nvPr/>
        </p:nvSpPr>
        <p:spPr>
          <a:xfrm flipV="true">
            <a:off x="1412227" y="7632967"/>
            <a:ext cx="913464" cy="1007417"/>
          </a:xfrm>
          <a:prstGeom prst="line">
            <a:avLst/>
          </a:prstGeom>
          <a:ln cap="flat" w="76200">
            <a:solidFill>
              <a:srgbClr val="E30613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2" id="12"/>
          <p:cNvGrpSpPr/>
          <p:nvPr/>
        </p:nvGrpSpPr>
        <p:grpSpPr>
          <a:xfrm rot="0">
            <a:off x="5186120" y="8861332"/>
            <a:ext cx="4413499" cy="793936"/>
            <a:chOff x="0" y="0"/>
            <a:chExt cx="5884665" cy="1058581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5884665" cy="1058581"/>
              <a:chOff x="0" y="0"/>
              <a:chExt cx="1487692" cy="267618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487692" cy="267618"/>
              </a:xfrm>
              <a:custGeom>
                <a:avLst/>
                <a:gdLst/>
                <a:ahLst/>
                <a:cxnLst/>
                <a:rect r="r" b="b" t="t" l="l"/>
                <a:pathLst>
                  <a:path h="267618" w="1487692">
                    <a:moveTo>
                      <a:pt x="0" y="0"/>
                    </a:moveTo>
                    <a:lnTo>
                      <a:pt x="1487692" y="0"/>
                    </a:lnTo>
                    <a:lnTo>
                      <a:pt x="1487692" y="267618"/>
                    </a:lnTo>
                    <a:lnTo>
                      <a:pt x="0" y="267618"/>
                    </a:lnTo>
                    <a:close/>
                  </a:path>
                </a:pathLst>
              </a:custGeom>
              <a:solidFill>
                <a:srgbClr val="D9D9D9"/>
              </a:solidFill>
              <a:ln w="38100" cap="sq">
                <a:solidFill>
                  <a:srgbClr val="E30613"/>
                </a:solidFill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487692" cy="3057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185701" y="33367"/>
              <a:ext cx="5552104" cy="10184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10"/>
                </a:lnSpc>
              </a:pPr>
              <a:r>
                <a:rPr lang="en-US" b="true" sz="2499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Ou crie a partir de um repositório do Github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 flipH="true" flipV="true">
            <a:off x="4871200" y="7632967"/>
            <a:ext cx="1314785" cy="1228366"/>
          </a:xfrm>
          <a:prstGeom prst="line">
            <a:avLst/>
          </a:prstGeom>
          <a:ln cap="flat" w="76200">
            <a:solidFill>
              <a:srgbClr val="E3061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8" id="18"/>
          <p:cNvSpPr txBox="true"/>
          <p:nvPr/>
        </p:nvSpPr>
        <p:spPr>
          <a:xfrm rot="0">
            <a:off x="2667000" y="300584"/>
            <a:ext cx="6280430" cy="892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Telegraf Bold"/>
                <a:ea typeface="Telegraf Bold"/>
                <a:cs typeface="Telegraf Bold"/>
                <a:sym typeface="Telegraf Bold"/>
              </a:rPr>
              <a:t>Desenvolvimento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99147" y="1147220"/>
            <a:ext cx="7846458" cy="595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2"/>
              </a:lnSpc>
              <a:spcBef>
                <a:spcPct val="0"/>
              </a:spcBef>
            </a:pPr>
            <a:r>
              <a:rPr lang="en-US" b="true" sz="3685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Criação de um espaço de trabalho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5452" y="8243416"/>
            <a:ext cx="3340479" cy="793936"/>
            <a:chOff x="0" y="0"/>
            <a:chExt cx="4453971" cy="105858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453971" cy="1058581"/>
              <a:chOff x="0" y="0"/>
              <a:chExt cx="1126001" cy="26761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126001" cy="267618"/>
              </a:xfrm>
              <a:custGeom>
                <a:avLst/>
                <a:gdLst/>
                <a:ahLst/>
                <a:cxnLst/>
                <a:rect r="r" b="b" t="t" l="l"/>
                <a:pathLst>
                  <a:path h="267618" w="1126001">
                    <a:moveTo>
                      <a:pt x="0" y="0"/>
                    </a:moveTo>
                    <a:lnTo>
                      <a:pt x="1126001" y="0"/>
                    </a:lnTo>
                    <a:lnTo>
                      <a:pt x="1126001" y="267618"/>
                    </a:lnTo>
                    <a:lnTo>
                      <a:pt x="0" y="267618"/>
                    </a:lnTo>
                    <a:close/>
                  </a:path>
                </a:pathLst>
              </a:custGeom>
              <a:solidFill>
                <a:srgbClr val="D9D9D9"/>
              </a:solidFill>
              <a:ln w="38100" cap="sq">
                <a:solidFill>
                  <a:srgbClr val="E30613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1126001" cy="3057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140553" y="33367"/>
              <a:ext cx="4202263" cy="10184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10"/>
                </a:lnSpc>
              </a:pPr>
              <a:r>
                <a:rPr lang="en-US" b="true" sz="2499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1. Clique Móvel ou Mobile</a:t>
              </a:r>
            </a:p>
          </p:txBody>
        </p:sp>
      </p:grpSp>
      <p:sp>
        <p:nvSpPr>
          <p:cNvPr name="AutoShape 7" id="7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5506701" y="-395741"/>
            <a:ext cx="2781299" cy="2781299"/>
            <a:chOff x="0" y="0"/>
            <a:chExt cx="3708399" cy="370839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708400" cy="3708400"/>
            </a:xfrm>
            <a:custGeom>
              <a:avLst/>
              <a:gdLst/>
              <a:ahLst/>
              <a:cxnLst/>
              <a:rect r="r" b="b" t="t" l="l"/>
              <a:pathLst>
                <a:path h="3708400" w="3708400">
                  <a:moveTo>
                    <a:pt x="0" y="0"/>
                  </a:moveTo>
                  <a:lnTo>
                    <a:pt x="3708400" y="0"/>
                  </a:lnTo>
                  <a:lnTo>
                    <a:pt x="3708400" y="3708400"/>
                  </a:lnTo>
                  <a:lnTo>
                    <a:pt x="0" y="3708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412227" y="2309512"/>
            <a:ext cx="10464627" cy="5951757"/>
          </a:xfrm>
          <a:custGeom>
            <a:avLst/>
            <a:gdLst/>
            <a:ahLst/>
            <a:cxnLst/>
            <a:rect r="r" b="b" t="t" l="l"/>
            <a:pathLst>
              <a:path h="5951757" w="10464627">
                <a:moveTo>
                  <a:pt x="0" y="0"/>
                </a:moveTo>
                <a:lnTo>
                  <a:pt x="10464627" y="0"/>
                </a:lnTo>
                <a:lnTo>
                  <a:pt x="10464627" y="5951756"/>
                </a:lnTo>
                <a:lnTo>
                  <a:pt x="0" y="59517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 flipV="true">
            <a:off x="1412227" y="6093416"/>
            <a:ext cx="913464" cy="2150000"/>
          </a:xfrm>
          <a:prstGeom prst="line">
            <a:avLst/>
          </a:prstGeom>
          <a:ln cap="flat" w="76200">
            <a:solidFill>
              <a:srgbClr val="E30613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2" id="12"/>
          <p:cNvGrpSpPr/>
          <p:nvPr/>
        </p:nvGrpSpPr>
        <p:grpSpPr>
          <a:xfrm rot="0">
            <a:off x="8575586" y="6465125"/>
            <a:ext cx="4413499" cy="793936"/>
            <a:chOff x="0" y="0"/>
            <a:chExt cx="5884665" cy="1058581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5884665" cy="1058581"/>
              <a:chOff x="0" y="0"/>
              <a:chExt cx="1487692" cy="267618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487692" cy="267618"/>
              </a:xfrm>
              <a:custGeom>
                <a:avLst/>
                <a:gdLst/>
                <a:ahLst/>
                <a:cxnLst/>
                <a:rect r="r" b="b" t="t" l="l"/>
                <a:pathLst>
                  <a:path h="267618" w="1487692">
                    <a:moveTo>
                      <a:pt x="0" y="0"/>
                    </a:moveTo>
                    <a:lnTo>
                      <a:pt x="1487692" y="0"/>
                    </a:lnTo>
                    <a:lnTo>
                      <a:pt x="1487692" y="267618"/>
                    </a:lnTo>
                    <a:lnTo>
                      <a:pt x="0" y="267618"/>
                    </a:lnTo>
                    <a:close/>
                  </a:path>
                </a:pathLst>
              </a:custGeom>
              <a:solidFill>
                <a:srgbClr val="D9D9D9"/>
              </a:solidFill>
              <a:ln w="38100" cap="sq">
                <a:solidFill>
                  <a:srgbClr val="E30613"/>
                </a:solidFill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487692" cy="3057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185701" y="33367"/>
              <a:ext cx="5552104" cy="10184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10"/>
                </a:lnSpc>
              </a:pPr>
              <a:r>
                <a:rPr lang="en-US" b="true" sz="2499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2. Clique em Android Studio Cloud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 flipH="true" flipV="true">
            <a:off x="7208000" y="4886908"/>
            <a:ext cx="2367452" cy="1578217"/>
          </a:xfrm>
          <a:prstGeom prst="line">
            <a:avLst/>
          </a:prstGeom>
          <a:ln cap="flat" w="76200">
            <a:solidFill>
              <a:srgbClr val="E3061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8" id="18"/>
          <p:cNvSpPr txBox="true"/>
          <p:nvPr/>
        </p:nvSpPr>
        <p:spPr>
          <a:xfrm rot="0">
            <a:off x="2667000" y="300584"/>
            <a:ext cx="6280430" cy="892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Telegraf Bold"/>
                <a:ea typeface="Telegraf Bold"/>
                <a:cs typeface="Telegraf Bold"/>
                <a:sym typeface="Telegraf Bold"/>
              </a:rPr>
              <a:t>Desenvolvimento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99147" y="1147220"/>
            <a:ext cx="7846458" cy="595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2"/>
              </a:lnSpc>
              <a:spcBef>
                <a:spcPct val="0"/>
              </a:spcBef>
            </a:pPr>
            <a:r>
              <a:rPr lang="en-US" b="true" sz="3685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Criação de um espaço de trabalho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5506701" y="-395741"/>
            <a:ext cx="2781299" cy="2781299"/>
            <a:chOff x="0" y="0"/>
            <a:chExt cx="3708399" cy="37083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08400" cy="3708400"/>
            </a:xfrm>
            <a:custGeom>
              <a:avLst/>
              <a:gdLst/>
              <a:ahLst/>
              <a:cxnLst/>
              <a:rect r="r" b="b" t="t" l="l"/>
              <a:pathLst>
                <a:path h="3708400" w="3708400">
                  <a:moveTo>
                    <a:pt x="0" y="0"/>
                  </a:moveTo>
                  <a:lnTo>
                    <a:pt x="3708400" y="0"/>
                  </a:lnTo>
                  <a:lnTo>
                    <a:pt x="3708400" y="3708400"/>
                  </a:lnTo>
                  <a:lnTo>
                    <a:pt x="0" y="3708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359724" y="2901884"/>
            <a:ext cx="5631271" cy="5822622"/>
          </a:xfrm>
          <a:custGeom>
            <a:avLst/>
            <a:gdLst/>
            <a:ahLst/>
            <a:cxnLst/>
            <a:rect r="r" b="b" t="t" l="l"/>
            <a:pathLst>
              <a:path h="5822622" w="5631271">
                <a:moveTo>
                  <a:pt x="0" y="0"/>
                </a:moveTo>
                <a:lnTo>
                  <a:pt x="5631270" y="0"/>
                </a:lnTo>
                <a:lnTo>
                  <a:pt x="5631270" y="5822623"/>
                </a:lnTo>
                <a:lnTo>
                  <a:pt x="0" y="58226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556" t="-5737" r="-4142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742300" y="3502182"/>
            <a:ext cx="4231411" cy="793936"/>
            <a:chOff x="0" y="0"/>
            <a:chExt cx="5641882" cy="1058581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5641882" cy="1058581"/>
              <a:chOff x="0" y="0"/>
              <a:chExt cx="1426315" cy="26761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426314" cy="267618"/>
              </a:xfrm>
              <a:custGeom>
                <a:avLst/>
                <a:gdLst/>
                <a:ahLst/>
                <a:cxnLst/>
                <a:rect r="r" b="b" t="t" l="l"/>
                <a:pathLst>
                  <a:path h="267618" w="1426314">
                    <a:moveTo>
                      <a:pt x="0" y="0"/>
                    </a:moveTo>
                    <a:lnTo>
                      <a:pt x="1426314" y="0"/>
                    </a:lnTo>
                    <a:lnTo>
                      <a:pt x="1426314" y="267618"/>
                    </a:lnTo>
                    <a:lnTo>
                      <a:pt x="0" y="267618"/>
                    </a:lnTo>
                    <a:close/>
                  </a:path>
                </a:pathLst>
              </a:custGeom>
              <a:solidFill>
                <a:srgbClr val="D9D9D9"/>
              </a:solidFill>
              <a:ln w="38100" cap="sq">
                <a:solidFill>
                  <a:srgbClr val="E30613"/>
                </a:solidFill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1426315" cy="3057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178039" y="33367"/>
              <a:ext cx="5323040" cy="10184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10"/>
                </a:lnSpc>
              </a:pPr>
              <a:r>
                <a:rPr lang="en-US" b="true" sz="2499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Defina um nome para seu espaço de trabalho</a:t>
              </a:r>
            </a:p>
          </p:txBody>
        </p:sp>
      </p:grpSp>
      <p:sp>
        <p:nvSpPr>
          <p:cNvPr name="AutoShape 11" id="11"/>
          <p:cNvSpPr/>
          <p:nvPr/>
        </p:nvSpPr>
        <p:spPr>
          <a:xfrm flipH="true">
            <a:off x="7048086" y="4296117"/>
            <a:ext cx="624840" cy="1517078"/>
          </a:xfrm>
          <a:prstGeom prst="line">
            <a:avLst/>
          </a:prstGeom>
          <a:ln cap="flat" w="76200">
            <a:solidFill>
              <a:srgbClr val="E3061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2" id="12"/>
          <p:cNvSpPr txBox="true"/>
          <p:nvPr/>
        </p:nvSpPr>
        <p:spPr>
          <a:xfrm rot="0">
            <a:off x="2667000" y="300584"/>
            <a:ext cx="6280430" cy="892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Telegraf Bold"/>
                <a:ea typeface="Telegraf Bold"/>
                <a:cs typeface="Telegraf Bold"/>
                <a:sym typeface="Telegraf Bold"/>
              </a:rPr>
              <a:t>Desenvolvimento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359724" y="1147220"/>
            <a:ext cx="4325304" cy="595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2"/>
              </a:lnSpc>
              <a:spcBef>
                <a:spcPct val="0"/>
              </a:spcBef>
            </a:pPr>
            <a:r>
              <a:rPr lang="en-US" b="true" sz="3685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Acesso e Cadastro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9305319" y="5647129"/>
            <a:ext cx="3336785" cy="2234803"/>
          </a:xfrm>
          <a:custGeom>
            <a:avLst/>
            <a:gdLst/>
            <a:ahLst/>
            <a:cxnLst/>
            <a:rect r="r" b="b" t="t" l="l"/>
            <a:pathLst>
              <a:path h="2234803" w="3336785">
                <a:moveTo>
                  <a:pt x="0" y="0"/>
                </a:moveTo>
                <a:lnTo>
                  <a:pt x="3336785" y="0"/>
                </a:lnTo>
                <a:lnTo>
                  <a:pt x="3336785" y="2234803"/>
                </a:lnTo>
                <a:lnTo>
                  <a:pt x="0" y="22348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6181" t="-78283" r="-122505" b="-48014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10099548">
            <a:off x="8490429" y="7805644"/>
            <a:ext cx="2422707" cy="1220163"/>
          </a:xfrm>
          <a:custGeom>
            <a:avLst/>
            <a:gdLst/>
            <a:ahLst/>
            <a:cxnLst/>
            <a:rect r="r" b="b" t="t" l="l"/>
            <a:pathLst>
              <a:path h="1220163" w="2422707">
                <a:moveTo>
                  <a:pt x="0" y="0"/>
                </a:moveTo>
                <a:lnTo>
                  <a:pt x="2422707" y="0"/>
                </a:lnTo>
                <a:lnTo>
                  <a:pt x="2422707" y="1220163"/>
                </a:lnTo>
                <a:lnTo>
                  <a:pt x="0" y="12201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0866312" y="7573152"/>
            <a:ext cx="1596103" cy="431986"/>
            <a:chOff x="0" y="0"/>
            <a:chExt cx="2128137" cy="575981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2128137" cy="575981"/>
              <a:chOff x="0" y="0"/>
              <a:chExt cx="538011" cy="145613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538011" cy="145613"/>
              </a:xfrm>
              <a:custGeom>
                <a:avLst/>
                <a:gdLst/>
                <a:ahLst/>
                <a:cxnLst/>
                <a:rect r="r" b="b" t="t" l="l"/>
                <a:pathLst>
                  <a:path h="145613" w="538011">
                    <a:moveTo>
                      <a:pt x="0" y="0"/>
                    </a:moveTo>
                    <a:lnTo>
                      <a:pt x="538011" y="0"/>
                    </a:lnTo>
                    <a:lnTo>
                      <a:pt x="538011" y="145613"/>
                    </a:lnTo>
                    <a:lnTo>
                      <a:pt x="0" y="145613"/>
                    </a:lnTo>
                    <a:close/>
                  </a:path>
                </a:pathLst>
              </a:custGeom>
              <a:solidFill>
                <a:srgbClr val="D9D9D9"/>
              </a:solidFill>
              <a:ln w="38100" cap="sq">
                <a:solidFill>
                  <a:srgbClr val="E30613"/>
                </a:solidFill>
                <a:prstDash val="solid"/>
                <a:miter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38100"/>
                <a:ext cx="538011" cy="1837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67157" y="33367"/>
              <a:ext cx="2007869" cy="5358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10"/>
                </a:lnSpc>
              </a:pPr>
              <a:r>
                <a:rPr lang="en-US" b="true" sz="2499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Aguarde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5506701" y="-395741"/>
            <a:ext cx="2781299" cy="2781299"/>
            <a:chOff x="0" y="0"/>
            <a:chExt cx="3708399" cy="37083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08400" cy="3708400"/>
            </a:xfrm>
            <a:custGeom>
              <a:avLst/>
              <a:gdLst/>
              <a:ahLst/>
              <a:cxnLst/>
              <a:rect r="r" b="b" t="t" l="l"/>
              <a:pathLst>
                <a:path h="3708400" w="3708400">
                  <a:moveTo>
                    <a:pt x="0" y="0"/>
                  </a:moveTo>
                  <a:lnTo>
                    <a:pt x="3708400" y="0"/>
                  </a:lnTo>
                  <a:lnTo>
                    <a:pt x="3708400" y="3708400"/>
                  </a:lnTo>
                  <a:lnTo>
                    <a:pt x="0" y="3708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922186" y="2542111"/>
            <a:ext cx="5163962" cy="3998455"/>
          </a:xfrm>
          <a:custGeom>
            <a:avLst/>
            <a:gdLst/>
            <a:ahLst/>
            <a:cxnLst/>
            <a:rect r="r" b="b" t="t" l="l"/>
            <a:pathLst>
              <a:path h="3998455" w="5163962">
                <a:moveTo>
                  <a:pt x="0" y="0"/>
                </a:moveTo>
                <a:lnTo>
                  <a:pt x="5163962" y="0"/>
                </a:lnTo>
                <a:lnTo>
                  <a:pt x="5163962" y="3998454"/>
                </a:lnTo>
                <a:lnTo>
                  <a:pt x="0" y="39984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504167" y="1988590"/>
            <a:ext cx="5421789" cy="793936"/>
            <a:chOff x="0" y="0"/>
            <a:chExt cx="7229052" cy="1058581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7229052" cy="1058581"/>
              <a:chOff x="0" y="0"/>
              <a:chExt cx="1827564" cy="26761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827564" cy="267618"/>
              </a:xfrm>
              <a:custGeom>
                <a:avLst/>
                <a:gdLst/>
                <a:ahLst/>
                <a:cxnLst/>
                <a:rect r="r" b="b" t="t" l="l"/>
                <a:pathLst>
                  <a:path h="267618" w="1827564">
                    <a:moveTo>
                      <a:pt x="0" y="0"/>
                    </a:moveTo>
                    <a:lnTo>
                      <a:pt x="1827564" y="0"/>
                    </a:lnTo>
                    <a:lnTo>
                      <a:pt x="1827564" y="267618"/>
                    </a:lnTo>
                    <a:lnTo>
                      <a:pt x="0" y="267618"/>
                    </a:lnTo>
                    <a:close/>
                  </a:path>
                </a:pathLst>
              </a:custGeom>
              <a:solidFill>
                <a:srgbClr val="D9D9D9"/>
              </a:solidFill>
              <a:ln w="38100" cap="sq">
                <a:solidFill>
                  <a:srgbClr val="E30613"/>
                </a:solidFill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1827564" cy="3057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228125" y="33367"/>
              <a:ext cx="6820514" cy="10184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10"/>
                </a:lnSpc>
              </a:pPr>
              <a:r>
                <a:rPr lang="en-US" b="true" sz="2499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Clique em permitir quando essa caixa de diálogo aparecer</a:t>
              </a:r>
            </a:p>
          </p:txBody>
        </p:sp>
      </p:grpSp>
      <p:sp>
        <p:nvSpPr>
          <p:cNvPr name="AutoShape 11" id="11"/>
          <p:cNvSpPr/>
          <p:nvPr/>
        </p:nvSpPr>
        <p:spPr>
          <a:xfrm flipH="true">
            <a:off x="3142692" y="2782526"/>
            <a:ext cx="1553904" cy="1699123"/>
          </a:xfrm>
          <a:prstGeom prst="line">
            <a:avLst/>
          </a:prstGeom>
          <a:ln cap="flat" w="76200">
            <a:solidFill>
              <a:srgbClr val="E3061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8353761" y="3583886"/>
            <a:ext cx="6488447" cy="4095545"/>
          </a:xfrm>
          <a:custGeom>
            <a:avLst/>
            <a:gdLst/>
            <a:ahLst/>
            <a:cxnLst/>
            <a:rect r="r" b="b" t="t" l="l"/>
            <a:pathLst>
              <a:path h="4095545" w="6488447">
                <a:moveTo>
                  <a:pt x="0" y="0"/>
                </a:moveTo>
                <a:lnTo>
                  <a:pt x="6488447" y="0"/>
                </a:lnTo>
                <a:lnTo>
                  <a:pt x="6488447" y="4095545"/>
                </a:lnTo>
                <a:lnTo>
                  <a:pt x="0" y="40955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667000" y="300584"/>
            <a:ext cx="6280430" cy="892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Telegraf Bold"/>
                <a:ea typeface="Telegraf Bold"/>
                <a:cs typeface="Telegraf Bold"/>
                <a:sym typeface="Telegraf Bold"/>
              </a:rPr>
              <a:t>Desenvolvimento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7809371" y="7946131"/>
            <a:ext cx="2275078" cy="431986"/>
            <a:chOff x="0" y="0"/>
            <a:chExt cx="3033437" cy="575981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3033437" cy="575981"/>
              <a:chOff x="0" y="0"/>
              <a:chExt cx="766878" cy="145613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766878" cy="145613"/>
              </a:xfrm>
              <a:custGeom>
                <a:avLst/>
                <a:gdLst/>
                <a:ahLst/>
                <a:cxnLst/>
                <a:rect r="r" b="b" t="t" l="l"/>
                <a:pathLst>
                  <a:path h="145613" w="766878">
                    <a:moveTo>
                      <a:pt x="0" y="0"/>
                    </a:moveTo>
                    <a:lnTo>
                      <a:pt x="766878" y="0"/>
                    </a:lnTo>
                    <a:lnTo>
                      <a:pt x="766878" y="145613"/>
                    </a:lnTo>
                    <a:lnTo>
                      <a:pt x="0" y="145613"/>
                    </a:lnTo>
                    <a:close/>
                  </a:path>
                </a:pathLst>
              </a:custGeom>
              <a:solidFill>
                <a:srgbClr val="D9D9D9"/>
              </a:solidFill>
              <a:ln w="38100" cap="sq">
                <a:solidFill>
                  <a:srgbClr val="E30613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766878" cy="1837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95725" y="33367"/>
              <a:ext cx="2862007" cy="5358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10"/>
                </a:lnSpc>
              </a:pPr>
              <a:r>
                <a:rPr lang="en-US" b="true" sz="2499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Não permitir</a:t>
              </a:r>
            </a:p>
          </p:txBody>
        </p:sp>
      </p:grpSp>
      <p:sp>
        <p:nvSpPr>
          <p:cNvPr name="AutoShape 19" id="19"/>
          <p:cNvSpPr/>
          <p:nvPr/>
        </p:nvSpPr>
        <p:spPr>
          <a:xfrm flipV="true">
            <a:off x="9336102" y="7433233"/>
            <a:ext cx="1451174" cy="512898"/>
          </a:xfrm>
          <a:prstGeom prst="line">
            <a:avLst/>
          </a:prstGeom>
          <a:ln cap="flat" w="76200">
            <a:solidFill>
              <a:srgbClr val="E30613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0" id="20"/>
          <p:cNvGrpSpPr/>
          <p:nvPr/>
        </p:nvGrpSpPr>
        <p:grpSpPr>
          <a:xfrm rot="0">
            <a:off x="8887090" y="3053712"/>
            <a:ext cx="5421789" cy="1155886"/>
            <a:chOff x="0" y="0"/>
            <a:chExt cx="7229052" cy="1541181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7229052" cy="1541181"/>
              <a:chOff x="0" y="0"/>
              <a:chExt cx="1827564" cy="389623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1827564" cy="389623"/>
              </a:xfrm>
              <a:custGeom>
                <a:avLst/>
                <a:gdLst/>
                <a:ahLst/>
                <a:cxnLst/>
                <a:rect r="r" b="b" t="t" l="l"/>
                <a:pathLst>
                  <a:path h="389623" w="1827564">
                    <a:moveTo>
                      <a:pt x="0" y="0"/>
                    </a:moveTo>
                    <a:lnTo>
                      <a:pt x="1827564" y="0"/>
                    </a:lnTo>
                    <a:lnTo>
                      <a:pt x="1827564" y="389623"/>
                    </a:lnTo>
                    <a:lnTo>
                      <a:pt x="0" y="389623"/>
                    </a:lnTo>
                    <a:close/>
                  </a:path>
                </a:pathLst>
              </a:custGeom>
              <a:solidFill>
                <a:srgbClr val="D9D9D9"/>
              </a:solidFill>
              <a:ln w="38100" cap="sq">
                <a:solidFill>
                  <a:srgbClr val="E30613"/>
                </a:solidFill>
                <a:prstDash val="solid"/>
                <a:miter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38100"/>
                <a:ext cx="1827564" cy="42772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4" id="24"/>
            <p:cNvSpPr txBox="true"/>
            <p:nvPr/>
          </p:nvSpPr>
          <p:spPr>
            <a:xfrm rot="0">
              <a:off x="228125" y="33367"/>
              <a:ext cx="6820514" cy="15010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10"/>
                </a:lnSpc>
              </a:pPr>
              <a:r>
                <a:rPr lang="en-US" b="true" sz="2499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Essa caixa de diálogo pergunta se você permite a coleta de dados pela Google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3570432" y="8004548"/>
            <a:ext cx="2275078" cy="431986"/>
            <a:chOff x="0" y="0"/>
            <a:chExt cx="3033437" cy="575981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3033437" cy="575981"/>
              <a:chOff x="0" y="0"/>
              <a:chExt cx="766878" cy="145613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766878" cy="145613"/>
              </a:xfrm>
              <a:custGeom>
                <a:avLst/>
                <a:gdLst/>
                <a:ahLst/>
                <a:cxnLst/>
                <a:rect r="r" b="b" t="t" l="l"/>
                <a:pathLst>
                  <a:path h="145613" w="766878">
                    <a:moveTo>
                      <a:pt x="0" y="0"/>
                    </a:moveTo>
                    <a:lnTo>
                      <a:pt x="766878" y="0"/>
                    </a:lnTo>
                    <a:lnTo>
                      <a:pt x="766878" y="145613"/>
                    </a:lnTo>
                    <a:lnTo>
                      <a:pt x="0" y="145613"/>
                    </a:lnTo>
                    <a:close/>
                  </a:path>
                </a:pathLst>
              </a:custGeom>
              <a:solidFill>
                <a:srgbClr val="D9D9D9"/>
              </a:solidFill>
              <a:ln w="38100" cap="sq">
                <a:solidFill>
                  <a:srgbClr val="E30613"/>
                </a:solidFill>
                <a:prstDash val="solid"/>
                <a:miter/>
              </a:ln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38100"/>
                <a:ext cx="766878" cy="1837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9" id="29"/>
            <p:cNvSpPr txBox="true"/>
            <p:nvPr/>
          </p:nvSpPr>
          <p:spPr>
            <a:xfrm rot="0">
              <a:off x="95725" y="33367"/>
              <a:ext cx="2862007" cy="5358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10"/>
                </a:lnSpc>
              </a:pPr>
              <a:r>
                <a:rPr lang="en-US" b="true" sz="2499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Permitir</a:t>
              </a:r>
            </a:p>
          </p:txBody>
        </p:sp>
      </p:grpSp>
      <p:sp>
        <p:nvSpPr>
          <p:cNvPr name="AutoShape 30" id="30"/>
          <p:cNvSpPr/>
          <p:nvPr/>
        </p:nvSpPr>
        <p:spPr>
          <a:xfrm flipH="true" flipV="true">
            <a:off x="13570432" y="7433233"/>
            <a:ext cx="1526731" cy="571315"/>
          </a:xfrm>
          <a:prstGeom prst="line">
            <a:avLst/>
          </a:prstGeom>
          <a:ln cap="flat" w="76200">
            <a:solidFill>
              <a:srgbClr val="E30613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899868"/>
            <a:ext cx="13229705" cy="6168350"/>
          </a:xfrm>
          <a:custGeom>
            <a:avLst/>
            <a:gdLst/>
            <a:ahLst/>
            <a:cxnLst/>
            <a:rect r="r" b="b" t="t" l="l"/>
            <a:pathLst>
              <a:path h="6168350" w="13229705">
                <a:moveTo>
                  <a:pt x="0" y="0"/>
                </a:moveTo>
                <a:lnTo>
                  <a:pt x="13229705" y="0"/>
                </a:lnTo>
                <a:lnTo>
                  <a:pt x="13229705" y="6168350"/>
                </a:lnTo>
                <a:lnTo>
                  <a:pt x="0" y="6168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2667000" y="300584"/>
            <a:ext cx="6280430" cy="892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Telegraf Bold"/>
                <a:ea typeface="Telegraf Bold"/>
                <a:cs typeface="Telegraf Bold"/>
                <a:sym typeface="Telegraf Bold"/>
              </a:rPr>
              <a:t>Desenvolvimento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399499" y="1147220"/>
            <a:ext cx="2245753" cy="595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2"/>
              </a:lnSpc>
              <a:spcBef>
                <a:spcPct val="0"/>
              </a:spcBef>
            </a:pPr>
            <a:r>
              <a:rPr lang="en-US" b="true" sz="3685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Ambiente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042618"/>
            <a:ext cx="917199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Agora, temos nossa máquina virtual (VM) Linux</a:t>
            </a:r>
          </a:p>
        </p:txBody>
      </p:sp>
      <p:sp>
        <p:nvSpPr>
          <p:cNvPr name="AutoShape 7" id="7"/>
          <p:cNvSpPr/>
          <p:nvPr/>
        </p:nvSpPr>
        <p:spPr>
          <a:xfrm flipV="true">
            <a:off x="5978845" y="5984043"/>
            <a:ext cx="1237904" cy="794716"/>
          </a:xfrm>
          <a:prstGeom prst="line">
            <a:avLst/>
          </a:prstGeom>
          <a:ln cap="flat" w="76200">
            <a:solidFill>
              <a:srgbClr val="E30613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8" id="8"/>
          <p:cNvGrpSpPr/>
          <p:nvPr/>
        </p:nvGrpSpPr>
        <p:grpSpPr>
          <a:xfrm rot="0">
            <a:off x="4314137" y="6778759"/>
            <a:ext cx="3329415" cy="431986"/>
            <a:chOff x="0" y="0"/>
            <a:chExt cx="4439220" cy="575981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4439220" cy="575981"/>
              <a:chOff x="0" y="0"/>
              <a:chExt cx="1122272" cy="14561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122272" cy="145613"/>
              </a:xfrm>
              <a:custGeom>
                <a:avLst/>
                <a:gdLst/>
                <a:ahLst/>
                <a:cxnLst/>
                <a:rect r="r" b="b" t="t" l="l"/>
                <a:pathLst>
                  <a:path h="145613" w="1122272">
                    <a:moveTo>
                      <a:pt x="0" y="0"/>
                    </a:moveTo>
                    <a:lnTo>
                      <a:pt x="1122272" y="0"/>
                    </a:lnTo>
                    <a:lnTo>
                      <a:pt x="1122272" y="145613"/>
                    </a:lnTo>
                    <a:lnTo>
                      <a:pt x="0" y="145613"/>
                    </a:lnTo>
                    <a:close/>
                  </a:path>
                </a:pathLst>
              </a:custGeom>
              <a:solidFill>
                <a:srgbClr val="D9D9D9"/>
              </a:solidFill>
              <a:ln w="38100" cap="sq">
                <a:solidFill>
                  <a:srgbClr val="E3061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1122272" cy="1837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140087" y="33367"/>
              <a:ext cx="4188345" cy="5358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10"/>
                </a:lnSpc>
              </a:pPr>
              <a:r>
                <a:rPr lang="en-US" b="true" sz="2499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Vá em New Project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DAGrfkakXaA</dc:identifier>
  <dcterms:modified xsi:type="dcterms:W3CDTF">2011-08-01T06:04:30Z</dcterms:modified>
  <cp:revision>1</cp:revision>
  <dc:title>Guia Prático - Android Studio Cloud</dc:title>
</cp:coreProperties>
</file>