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rial Bold" charset="1" panose="020B0802020202020204"/>
      <p:regular r:id="rId19"/>
    </p:embeddedFont>
    <p:embeddedFont>
      <p:font typeface="Arial" charset="1" panose="020B0502020202020204"/>
      <p:regular r:id="rId20"/>
    </p:embeddedFont>
    <p:embeddedFont>
      <p:font typeface="Calibri (MS) Bold" charset="1" panose="020F0702030404030204"/>
      <p:regular r:id="rId21"/>
    </p:embeddedFont>
    <p:embeddedFont>
      <p:font typeface="Calibri (MS)" charset="1" panose="020F0502020204030204"/>
      <p:regular r:id="rId22"/>
    </p:embeddedFont>
    <p:embeddedFont>
      <p:font typeface="Telegraf Bold" charset="1" panose="000008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8372" y="-196608"/>
            <a:ext cx="1197072" cy="10750131"/>
          </a:xfrm>
          <a:custGeom>
            <a:avLst/>
            <a:gdLst/>
            <a:ahLst/>
            <a:cxnLst/>
            <a:rect r="r" b="b" t="t" l="l"/>
            <a:pathLst>
              <a:path h="10750131" w="1197072">
                <a:moveTo>
                  <a:pt x="0" y="0"/>
                </a:moveTo>
                <a:lnTo>
                  <a:pt x="1197072" y="0"/>
                </a:lnTo>
                <a:lnTo>
                  <a:pt x="1197072" y="10750131"/>
                </a:lnTo>
                <a:lnTo>
                  <a:pt x="0" y="107501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77632" y="5203547"/>
            <a:ext cx="4826991" cy="942235"/>
            <a:chOff x="0" y="0"/>
            <a:chExt cx="6435988" cy="12563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35979" cy="1256284"/>
            </a:xfrm>
            <a:custGeom>
              <a:avLst/>
              <a:gdLst/>
              <a:ahLst/>
              <a:cxnLst/>
              <a:rect r="r" b="b" t="t" l="l"/>
              <a:pathLst>
                <a:path h="1256284" w="6435979">
                  <a:moveTo>
                    <a:pt x="0" y="0"/>
                  </a:moveTo>
                  <a:lnTo>
                    <a:pt x="6435979" y="0"/>
                  </a:lnTo>
                  <a:lnTo>
                    <a:pt x="6435979" y="1256284"/>
                  </a:lnTo>
                  <a:lnTo>
                    <a:pt x="0" y="1256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4635" r="0" b="-4637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634596" y="-468619"/>
            <a:ext cx="7739804" cy="11581916"/>
          </a:xfrm>
          <a:custGeom>
            <a:avLst/>
            <a:gdLst/>
            <a:ahLst/>
            <a:cxnLst/>
            <a:rect r="r" b="b" t="t" l="l"/>
            <a:pathLst>
              <a:path h="11581916" w="7739804">
                <a:moveTo>
                  <a:pt x="0" y="0"/>
                </a:moveTo>
                <a:lnTo>
                  <a:pt x="7739804" y="0"/>
                </a:lnTo>
                <a:lnTo>
                  <a:pt x="7739804" y="11581916"/>
                </a:lnTo>
                <a:lnTo>
                  <a:pt x="0" y="115819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939655" y="7859362"/>
            <a:ext cx="1951489" cy="2427638"/>
            <a:chOff x="0" y="0"/>
            <a:chExt cx="2601985" cy="32368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01976" cy="3236849"/>
            </a:xfrm>
            <a:custGeom>
              <a:avLst/>
              <a:gdLst/>
              <a:ahLst/>
              <a:cxnLst/>
              <a:rect r="r" b="b" t="t" l="l"/>
              <a:pathLst>
                <a:path h="3236849" w="2601976">
                  <a:moveTo>
                    <a:pt x="0" y="0"/>
                  </a:moveTo>
                  <a:lnTo>
                    <a:pt x="2601976" y="0"/>
                  </a:lnTo>
                  <a:lnTo>
                    <a:pt x="2601976" y="3236849"/>
                  </a:lnTo>
                  <a:lnTo>
                    <a:pt x="0" y="3236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8" t="0" r="-18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325189" y="4137430"/>
            <a:ext cx="1605408" cy="2573800"/>
            <a:chOff x="0" y="0"/>
            <a:chExt cx="2140544" cy="34317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0585" cy="3431794"/>
            </a:xfrm>
            <a:custGeom>
              <a:avLst/>
              <a:gdLst/>
              <a:ahLst/>
              <a:cxnLst/>
              <a:rect r="r" b="b" t="t" l="l"/>
              <a:pathLst>
                <a:path h="3431794" w="2140585">
                  <a:moveTo>
                    <a:pt x="0" y="0"/>
                  </a:moveTo>
                  <a:lnTo>
                    <a:pt x="2140585" y="0"/>
                  </a:lnTo>
                  <a:lnTo>
                    <a:pt x="2140585" y="3431794"/>
                  </a:lnTo>
                  <a:lnTo>
                    <a:pt x="0" y="3431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26" t="0" r="-24" b="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846688" y="4137430"/>
            <a:ext cx="6180473" cy="6149570"/>
            <a:chOff x="0" y="0"/>
            <a:chExt cx="8240631" cy="8199427"/>
          </a:xfrm>
        </p:grpSpPr>
        <p:sp>
          <p:nvSpPr>
            <p:cNvPr name="Freeform 11" id="11"/>
            <p:cNvSpPr/>
            <p:nvPr/>
          </p:nvSpPr>
          <p:spPr>
            <a:xfrm flipH="true" flipV="false" rot="0">
              <a:off x="0" y="0"/>
              <a:ext cx="8240649" cy="8199374"/>
            </a:xfrm>
            <a:custGeom>
              <a:avLst/>
              <a:gdLst/>
              <a:ahLst/>
              <a:cxnLst/>
              <a:rect r="r" b="b" t="t" l="l"/>
              <a:pathLst>
                <a:path h="8199374" w="8240649">
                  <a:moveTo>
                    <a:pt x="8240649" y="0"/>
                  </a:moveTo>
                  <a:lnTo>
                    <a:pt x="0" y="0"/>
                  </a:lnTo>
                  <a:lnTo>
                    <a:pt x="0" y="8199374"/>
                  </a:lnTo>
                  <a:lnTo>
                    <a:pt x="8240649" y="8199374"/>
                  </a:lnTo>
                  <a:lnTo>
                    <a:pt x="8240649" y="0"/>
                  </a:lnTo>
                  <a:close/>
                </a:path>
              </a:pathLst>
            </a:custGeom>
            <a:blipFill>
              <a:blip r:embed="rId9"/>
              <a:stretch>
                <a:fillRect l="0" t="-25" r="0" b="-25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2392588" y="4137430"/>
            <a:ext cx="4780387" cy="6149570"/>
            <a:chOff x="0" y="0"/>
            <a:chExt cx="6373849" cy="8199427"/>
          </a:xfrm>
        </p:grpSpPr>
        <p:sp>
          <p:nvSpPr>
            <p:cNvPr name="Freeform 13" id="13"/>
            <p:cNvSpPr/>
            <p:nvPr/>
          </p:nvSpPr>
          <p:spPr>
            <a:xfrm flipH="true" flipV="false" rot="0">
              <a:off x="0" y="0"/>
              <a:ext cx="6373876" cy="8199374"/>
            </a:xfrm>
            <a:custGeom>
              <a:avLst/>
              <a:gdLst/>
              <a:ahLst/>
              <a:cxnLst/>
              <a:rect r="r" b="b" t="t" l="l"/>
              <a:pathLst>
                <a:path h="8199374" w="6373876">
                  <a:moveTo>
                    <a:pt x="6373876" y="0"/>
                  </a:moveTo>
                  <a:lnTo>
                    <a:pt x="0" y="0"/>
                  </a:lnTo>
                  <a:lnTo>
                    <a:pt x="0" y="8199374"/>
                  </a:lnTo>
                  <a:lnTo>
                    <a:pt x="6373876" y="8199374"/>
                  </a:lnTo>
                  <a:lnTo>
                    <a:pt x="6373876" y="0"/>
                  </a:lnTo>
                  <a:close/>
                </a:path>
              </a:pathLst>
            </a:custGeom>
            <a:blipFill>
              <a:blip r:embed="rId10"/>
              <a:stretch>
                <a:fillRect l="0" t="-7538" r="0" b="-7539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098577" y="9152435"/>
            <a:ext cx="2294011" cy="1134565"/>
            <a:chOff x="0" y="0"/>
            <a:chExt cx="3058681" cy="151275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58668" cy="1512697"/>
            </a:xfrm>
            <a:custGeom>
              <a:avLst/>
              <a:gdLst/>
              <a:ahLst/>
              <a:cxnLst/>
              <a:rect r="r" b="b" t="t" l="l"/>
              <a:pathLst>
                <a:path h="1512697" w="3058668">
                  <a:moveTo>
                    <a:pt x="0" y="0"/>
                  </a:moveTo>
                  <a:lnTo>
                    <a:pt x="3058668" y="0"/>
                  </a:lnTo>
                  <a:lnTo>
                    <a:pt x="3058668" y="1512697"/>
                  </a:lnTo>
                  <a:lnTo>
                    <a:pt x="0" y="1512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-78" r="0" b="-82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753594">
            <a:off x="14437890" y="1491650"/>
            <a:ext cx="1774599" cy="1744107"/>
            <a:chOff x="0" y="0"/>
            <a:chExt cx="2366132" cy="232547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66137" cy="2325497"/>
            </a:xfrm>
            <a:custGeom>
              <a:avLst/>
              <a:gdLst/>
              <a:ahLst/>
              <a:cxnLst/>
              <a:rect r="r" b="b" t="t" l="l"/>
              <a:pathLst>
                <a:path h="2325497" w="2366137">
                  <a:moveTo>
                    <a:pt x="0" y="0"/>
                  </a:moveTo>
                  <a:lnTo>
                    <a:pt x="2366137" y="0"/>
                  </a:lnTo>
                  <a:lnTo>
                    <a:pt x="2366137" y="2325497"/>
                  </a:lnTo>
                  <a:lnTo>
                    <a:pt x="0" y="23254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0584085" y="1028700"/>
            <a:ext cx="2079407" cy="2088274"/>
            <a:chOff x="0" y="0"/>
            <a:chExt cx="2772543" cy="278436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772537" cy="2784348"/>
            </a:xfrm>
            <a:custGeom>
              <a:avLst/>
              <a:gdLst/>
              <a:ahLst/>
              <a:cxnLst/>
              <a:rect r="r" b="b" t="t" l="l"/>
              <a:pathLst>
                <a:path h="2784348" w="2772537">
                  <a:moveTo>
                    <a:pt x="0" y="0"/>
                  </a:moveTo>
                  <a:lnTo>
                    <a:pt x="2772537" y="0"/>
                  </a:lnTo>
                  <a:lnTo>
                    <a:pt x="2772537" y="2784348"/>
                  </a:lnTo>
                  <a:lnTo>
                    <a:pt x="0" y="2784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35" t="0" r="-35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619496" y="759554"/>
            <a:ext cx="6197106" cy="1292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6"/>
              </a:lnSpc>
            </a:pPr>
            <a:r>
              <a:rPr lang="en-US" b="true" sz="7669">
                <a:solidFill>
                  <a:srgbClr val="E30613"/>
                </a:solidFill>
                <a:latin typeface="Arial Bold"/>
                <a:ea typeface="Arial Bold"/>
                <a:cs typeface="Arial Bold"/>
                <a:sym typeface="Arial Bold"/>
              </a:rPr>
              <a:t>Guia Prático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48072" y="4579497"/>
            <a:ext cx="7886524" cy="389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7"/>
              </a:lnSpc>
            </a:pPr>
            <a:r>
              <a:rPr lang="en-US" sz="27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Bem-vindo(a) ao nosso Programa Qualifica - TI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506701" y="-395741"/>
            <a:ext cx="2781299" cy="2781299"/>
            <a:chOff x="0" y="0"/>
            <a:chExt cx="3708399" cy="37083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0840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08400">
                  <a:moveTo>
                    <a:pt x="0" y="0"/>
                  </a:moveTo>
                  <a:lnTo>
                    <a:pt x="3708400" y="0"/>
                  </a:lnTo>
                  <a:lnTo>
                    <a:pt x="3708400" y="3708400"/>
                  </a:lnTo>
                  <a:lnTo>
                    <a:pt x="0" y="370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667000" y="252959"/>
            <a:ext cx="6280430" cy="80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Arial Bold"/>
                <a:ea typeface="Arial Bold"/>
                <a:cs typeface="Arial Bold"/>
                <a:sym typeface="Arial Bold"/>
              </a:rPr>
              <a:t>Desenvolvimento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21808" y="1109120"/>
            <a:ext cx="4401135" cy="1190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</a:pPr>
            <a:r>
              <a:rPr lang="en-US" sz="3685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Criando uma aplicação</a:t>
            </a:r>
          </a:p>
          <a:p>
            <a:pPr algn="ctr">
              <a:lnSpc>
                <a:spcPts val="4422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975280" y="2075301"/>
            <a:ext cx="5531421" cy="7777042"/>
          </a:xfrm>
          <a:custGeom>
            <a:avLst/>
            <a:gdLst/>
            <a:ahLst/>
            <a:cxnLst/>
            <a:rect r="r" b="b" t="t" l="l"/>
            <a:pathLst>
              <a:path h="7777042" w="5531421">
                <a:moveTo>
                  <a:pt x="0" y="0"/>
                </a:moveTo>
                <a:lnTo>
                  <a:pt x="5531421" y="0"/>
                </a:lnTo>
                <a:lnTo>
                  <a:pt x="5531421" y="7777043"/>
                </a:lnTo>
                <a:lnTo>
                  <a:pt x="0" y="77770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flipV="true">
            <a:off x="5426131" y="3713027"/>
            <a:ext cx="5229579" cy="1586374"/>
          </a:xfrm>
          <a:prstGeom prst="line">
            <a:avLst/>
          </a:prstGeom>
          <a:ln cap="flat" w="85725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9" id="9"/>
          <p:cNvGrpSpPr/>
          <p:nvPr/>
        </p:nvGrpSpPr>
        <p:grpSpPr>
          <a:xfrm rot="0">
            <a:off x="1497723" y="5299401"/>
            <a:ext cx="6396613" cy="442947"/>
            <a:chOff x="0" y="0"/>
            <a:chExt cx="8528817" cy="59059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8528817" cy="590597"/>
              <a:chOff x="0" y="0"/>
              <a:chExt cx="1854207" cy="128399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854207" cy="128399"/>
              </a:xfrm>
              <a:custGeom>
                <a:avLst/>
                <a:gdLst/>
                <a:ahLst/>
                <a:cxnLst/>
                <a:rect r="r" b="b" t="t" l="l"/>
                <a:pathLst>
                  <a:path h="128399" w="1854207">
                    <a:moveTo>
                      <a:pt x="0" y="0"/>
                    </a:moveTo>
                    <a:lnTo>
                      <a:pt x="1854207" y="0"/>
                    </a:lnTo>
                    <a:lnTo>
                      <a:pt x="1854207" y="128399"/>
                    </a:lnTo>
                    <a:lnTo>
                      <a:pt x="0" y="128399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854207" cy="166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269142" y="54530"/>
              <a:ext cx="8046825" cy="5281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78"/>
                </a:lnSpc>
              </a:pPr>
              <a:r>
                <a:rPr lang="en-US" b="true" sz="2472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Vá em extensões e baixe essa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7894335" y="5214625"/>
            <a:ext cx="2080944" cy="306250"/>
          </a:xfrm>
          <a:prstGeom prst="line">
            <a:avLst/>
          </a:prstGeom>
          <a:ln cap="flat" w="85725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506701" y="-395741"/>
            <a:ext cx="2781299" cy="2781299"/>
            <a:chOff x="0" y="0"/>
            <a:chExt cx="3708399" cy="37083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0840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08400">
                  <a:moveTo>
                    <a:pt x="0" y="0"/>
                  </a:moveTo>
                  <a:lnTo>
                    <a:pt x="3708400" y="0"/>
                  </a:lnTo>
                  <a:lnTo>
                    <a:pt x="3708400" y="3708400"/>
                  </a:lnTo>
                  <a:lnTo>
                    <a:pt x="0" y="370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667000" y="252959"/>
            <a:ext cx="6280430" cy="80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Arial Bold"/>
                <a:ea typeface="Arial Bold"/>
                <a:cs typeface="Arial Bold"/>
                <a:sym typeface="Arial Bold"/>
              </a:rPr>
              <a:t>Desenvolvimento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21808" y="1109120"/>
            <a:ext cx="4401135" cy="1190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</a:pPr>
            <a:r>
              <a:rPr lang="en-US" sz="3685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Criando uma aplicação</a:t>
            </a:r>
          </a:p>
          <a:p>
            <a:pPr algn="ctr">
              <a:lnSpc>
                <a:spcPts val="4422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34365" y="2612746"/>
            <a:ext cx="14645849" cy="6645554"/>
          </a:xfrm>
          <a:custGeom>
            <a:avLst/>
            <a:gdLst/>
            <a:ahLst/>
            <a:cxnLst/>
            <a:rect r="r" b="b" t="t" l="l"/>
            <a:pathLst>
              <a:path h="6645554" w="14645849">
                <a:moveTo>
                  <a:pt x="0" y="0"/>
                </a:moveTo>
                <a:lnTo>
                  <a:pt x="14645848" y="0"/>
                </a:lnTo>
                <a:lnTo>
                  <a:pt x="14645848" y="6645554"/>
                </a:lnTo>
                <a:lnTo>
                  <a:pt x="0" y="66455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flipV="true">
            <a:off x="14986904" y="3301621"/>
            <a:ext cx="328268" cy="568576"/>
          </a:xfrm>
          <a:prstGeom prst="line">
            <a:avLst/>
          </a:prstGeom>
          <a:ln cap="flat" w="85725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9" id="9"/>
          <p:cNvGrpSpPr/>
          <p:nvPr/>
        </p:nvGrpSpPr>
        <p:grpSpPr>
          <a:xfrm rot="0">
            <a:off x="13080387" y="3870197"/>
            <a:ext cx="3573249" cy="415322"/>
            <a:chOff x="0" y="0"/>
            <a:chExt cx="4764332" cy="553762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4764332" cy="553762"/>
              <a:chOff x="0" y="0"/>
              <a:chExt cx="1104686" cy="128399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104686" cy="128399"/>
              </a:xfrm>
              <a:custGeom>
                <a:avLst/>
                <a:gdLst/>
                <a:ahLst/>
                <a:cxnLst/>
                <a:rect r="r" b="b" t="t" l="l"/>
                <a:pathLst>
                  <a:path h="128399" w="1104686">
                    <a:moveTo>
                      <a:pt x="0" y="0"/>
                    </a:moveTo>
                    <a:lnTo>
                      <a:pt x="1104686" y="0"/>
                    </a:lnTo>
                    <a:lnTo>
                      <a:pt x="1104686" y="128399"/>
                    </a:lnTo>
                    <a:lnTo>
                      <a:pt x="0" y="128399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104686" cy="166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150347" y="58872"/>
              <a:ext cx="4495084" cy="4874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98"/>
                </a:lnSpc>
              </a:pPr>
              <a:r>
                <a:rPr lang="en-US" b="true" sz="2318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Para rodar clique aqui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001686" y="252959"/>
            <a:ext cx="5237959" cy="80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Arial Bold"/>
                <a:ea typeface="Arial Bold"/>
                <a:cs typeface="Arial Bold"/>
                <a:sym typeface="Arial Bold"/>
              </a:rPr>
              <a:t>Fechamento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116661" y="3238503"/>
            <a:ext cx="9065939" cy="6032970"/>
            <a:chOff x="0" y="0"/>
            <a:chExt cx="12087919" cy="80439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087860" cy="8043926"/>
            </a:xfrm>
            <a:custGeom>
              <a:avLst/>
              <a:gdLst/>
              <a:ahLst/>
              <a:cxnLst/>
              <a:rect r="r" b="b" t="t" l="l"/>
              <a:pathLst>
                <a:path h="8043926" w="12087860">
                  <a:moveTo>
                    <a:pt x="0" y="0"/>
                  </a:moveTo>
                  <a:lnTo>
                    <a:pt x="12087860" y="0"/>
                  </a:lnTo>
                  <a:lnTo>
                    <a:pt x="12087860" y="8043926"/>
                  </a:lnTo>
                  <a:lnTo>
                    <a:pt x="0" y="80439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8372" y="-196608"/>
            <a:ext cx="1197072" cy="10750131"/>
          </a:xfrm>
          <a:custGeom>
            <a:avLst/>
            <a:gdLst/>
            <a:ahLst/>
            <a:cxnLst/>
            <a:rect r="r" b="b" t="t" l="l"/>
            <a:pathLst>
              <a:path h="10750131" w="1197072">
                <a:moveTo>
                  <a:pt x="0" y="0"/>
                </a:moveTo>
                <a:lnTo>
                  <a:pt x="1197072" y="0"/>
                </a:lnTo>
                <a:lnTo>
                  <a:pt x="1197072" y="10750131"/>
                </a:lnTo>
                <a:lnTo>
                  <a:pt x="0" y="107501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77632" y="5203547"/>
            <a:ext cx="4826991" cy="942235"/>
            <a:chOff x="0" y="0"/>
            <a:chExt cx="6435988" cy="12563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35979" cy="1256284"/>
            </a:xfrm>
            <a:custGeom>
              <a:avLst/>
              <a:gdLst/>
              <a:ahLst/>
              <a:cxnLst/>
              <a:rect r="r" b="b" t="t" l="l"/>
              <a:pathLst>
                <a:path h="1256284" w="6435979">
                  <a:moveTo>
                    <a:pt x="0" y="0"/>
                  </a:moveTo>
                  <a:lnTo>
                    <a:pt x="6435979" y="0"/>
                  </a:lnTo>
                  <a:lnTo>
                    <a:pt x="6435979" y="1256284"/>
                  </a:lnTo>
                  <a:lnTo>
                    <a:pt x="0" y="1256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4635" r="0" b="-4637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634596" y="-468619"/>
            <a:ext cx="7739804" cy="11581916"/>
          </a:xfrm>
          <a:custGeom>
            <a:avLst/>
            <a:gdLst/>
            <a:ahLst/>
            <a:cxnLst/>
            <a:rect r="r" b="b" t="t" l="l"/>
            <a:pathLst>
              <a:path h="11581916" w="7739804">
                <a:moveTo>
                  <a:pt x="0" y="0"/>
                </a:moveTo>
                <a:lnTo>
                  <a:pt x="7739804" y="0"/>
                </a:lnTo>
                <a:lnTo>
                  <a:pt x="7739804" y="11581916"/>
                </a:lnTo>
                <a:lnTo>
                  <a:pt x="0" y="115819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939655" y="7859362"/>
            <a:ext cx="1951489" cy="2427638"/>
            <a:chOff x="0" y="0"/>
            <a:chExt cx="2601985" cy="32368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01976" cy="3236849"/>
            </a:xfrm>
            <a:custGeom>
              <a:avLst/>
              <a:gdLst/>
              <a:ahLst/>
              <a:cxnLst/>
              <a:rect r="r" b="b" t="t" l="l"/>
              <a:pathLst>
                <a:path h="3236849" w="2601976">
                  <a:moveTo>
                    <a:pt x="0" y="0"/>
                  </a:moveTo>
                  <a:lnTo>
                    <a:pt x="2601976" y="0"/>
                  </a:lnTo>
                  <a:lnTo>
                    <a:pt x="2601976" y="3236849"/>
                  </a:lnTo>
                  <a:lnTo>
                    <a:pt x="0" y="3236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8" t="0" r="-18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325189" y="4137430"/>
            <a:ext cx="1605408" cy="2573800"/>
            <a:chOff x="0" y="0"/>
            <a:chExt cx="2140544" cy="34317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0585" cy="3431794"/>
            </a:xfrm>
            <a:custGeom>
              <a:avLst/>
              <a:gdLst/>
              <a:ahLst/>
              <a:cxnLst/>
              <a:rect r="r" b="b" t="t" l="l"/>
              <a:pathLst>
                <a:path h="3431794" w="2140585">
                  <a:moveTo>
                    <a:pt x="0" y="0"/>
                  </a:moveTo>
                  <a:lnTo>
                    <a:pt x="2140585" y="0"/>
                  </a:lnTo>
                  <a:lnTo>
                    <a:pt x="2140585" y="3431794"/>
                  </a:lnTo>
                  <a:lnTo>
                    <a:pt x="0" y="3431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26" t="0" r="-24" b="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846688" y="4137430"/>
            <a:ext cx="6180473" cy="6149570"/>
            <a:chOff x="0" y="0"/>
            <a:chExt cx="8240631" cy="8199427"/>
          </a:xfrm>
        </p:grpSpPr>
        <p:sp>
          <p:nvSpPr>
            <p:cNvPr name="Freeform 11" id="11"/>
            <p:cNvSpPr/>
            <p:nvPr/>
          </p:nvSpPr>
          <p:spPr>
            <a:xfrm flipH="true" flipV="false" rot="0">
              <a:off x="0" y="0"/>
              <a:ext cx="8240649" cy="8199374"/>
            </a:xfrm>
            <a:custGeom>
              <a:avLst/>
              <a:gdLst/>
              <a:ahLst/>
              <a:cxnLst/>
              <a:rect r="r" b="b" t="t" l="l"/>
              <a:pathLst>
                <a:path h="8199374" w="8240649">
                  <a:moveTo>
                    <a:pt x="8240649" y="0"/>
                  </a:moveTo>
                  <a:lnTo>
                    <a:pt x="0" y="0"/>
                  </a:lnTo>
                  <a:lnTo>
                    <a:pt x="0" y="8199374"/>
                  </a:lnTo>
                  <a:lnTo>
                    <a:pt x="8240649" y="8199374"/>
                  </a:lnTo>
                  <a:lnTo>
                    <a:pt x="8240649" y="0"/>
                  </a:lnTo>
                  <a:close/>
                </a:path>
              </a:pathLst>
            </a:custGeom>
            <a:blipFill>
              <a:blip r:embed="rId9"/>
              <a:stretch>
                <a:fillRect l="0" t="-25" r="0" b="-25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2392588" y="4137430"/>
            <a:ext cx="4780387" cy="6149570"/>
            <a:chOff x="0" y="0"/>
            <a:chExt cx="6373849" cy="8199427"/>
          </a:xfrm>
        </p:grpSpPr>
        <p:sp>
          <p:nvSpPr>
            <p:cNvPr name="Freeform 13" id="13"/>
            <p:cNvSpPr/>
            <p:nvPr/>
          </p:nvSpPr>
          <p:spPr>
            <a:xfrm flipH="true" flipV="false" rot="0">
              <a:off x="0" y="0"/>
              <a:ext cx="6373876" cy="8199374"/>
            </a:xfrm>
            <a:custGeom>
              <a:avLst/>
              <a:gdLst/>
              <a:ahLst/>
              <a:cxnLst/>
              <a:rect r="r" b="b" t="t" l="l"/>
              <a:pathLst>
                <a:path h="8199374" w="6373876">
                  <a:moveTo>
                    <a:pt x="6373876" y="0"/>
                  </a:moveTo>
                  <a:lnTo>
                    <a:pt x="0" y="0"/>
                  </a:lnTo>
                  <a:lnTo>
                    <a:pt x="0" y="8199374"/>
                  </a:lnTo>
                  <a:lnTo>
                    <a:pt x="6373876" y="8199374"/>
                  </a:lnTo>
                  <a:lnTo>
                    <a:pt x="6373876" y="0"/>
                  </a:lnTo>
                  <a:close/>
                </a:path>
              </a:pathLst>
            </a:custGeom>
            <a:blipFill>
              <a:blip r:embed="rId10"/>
              <a:stretch>
                <a:fillRect l="0" t="-7538" r="0" b="-7539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098577" y="9152435"/>
            <a:ext cx="2294011" cy="1134565"/>
            <a:chOff x="0" y="0"/>
            <a:chExt cx="3058681" cy="151275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58668" cy="1512697"/>
            </a:xfrm>
            <a:custGeom>
              <a:avLst/>
              <a:gdLst/>
              <a:ahLst/>
              <a:cxnLst/>
              <a:rect r="r" b="b" t="t" l="l"/>
              <a:pathLst>
                <a:path h="1512697" w="3058668">
                  <a:moveTo>
                    <a:pt x="0" y="0"/>
                  </a:moveTo>
                  <a:lnTo>
                    <a:pt x="3058668" y="0"/>
                  </a:lnTo>
                  <a:lnTo>
                    <a:pt x="3058668" y="1512697"/>
                  </a:lnTo>
                  <a:lnTo>
                    <a:pt x="0" y="1512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-78" r="0" b="-82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753594">
            <a:off x="14437890" y="1491650"/>
            <a:ext cx="1774599" cy="1744107"/>
            <a:chOff x="0" y="0"/>
            <a:chExt cx="2366132" cy="232547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66137" cy="2325497"/>
            </a:xfrm>
            <a:custGeom>
              <a:avLst/>
              <a:gdLst/>
              <a:ahLst/>
              <a:cxnLst/>
              <a:rect r="r" b="b" t="t" l="l"/>
              <a:pathLst>
                <a:path h="2325497" w="2366137">
                  <a:moveTo>
                    <a:pt x="0" y="0"/>
                  </a:moveTo>
                  <a:lnTo>
                    <a:pt x="2366137" y="0"/>
                  </a:lnTo>
                  <a:lnTo>
                    <a:pt x="2366137" y="2325497"/>
                  </a:lnTo>
                  <a:lnTo>
                    <a:pt x="0" y="23254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0584085" y="1028700"/>
            <a:ext cx="2079407" cy="2088274"/>
            <a:chOff x="0" y="0"/>
            <a:chExt cx="2772543" cy="278436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772537" cy="2784348"/>
            </a:xfrm>
            <a:custGeom>
              <a:avLst/>
              <a:gdLst/>
              <a:ahLst/>
              <a:cxnLst/>
              <a:rect r="r" b="b" t="t" l="l"/>
              <a:pathLst>
                <a:path h="2784348" w="2772537">
                  <a:moveTo>
                    <a:pt x="0" y="0"/>
                  </a:moveTo>
                  <a:lnTo>
                    <a:pt x="2772537" y="0"/>
                  </a:lnTo>
                  <a:lnTo>
                    <a:pt x="2772537" y="2784348"/>
                  </a:lnTo>
                  <a:lnTo>
                    <a:pt x="0" y="2784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35" t="0" r="-35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112307" y="55767"/>
            <a:ext cx="11910089" cy="80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Arial Bold"/>
                <a:ea typeface="Arial Bold"/>
                <a:cs typeface="Arial Bold"/>
                <a:sym typeface="Arial Bold"/>
              </a:rPr>
              <a:t>Tema Central de Hoje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12307" y="2571750"/>
            <a:ext cx="6576061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b="true" sz="54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Guia Completo - Login, Teste, Salvar e Baixar - Ferramentas Online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1673197" y="859994"/>
            <a:ext cx="6758911" cy="6758911"/>
            <a:chOff x="0" y="0"/>
            <a:chExt cx="9011881" cy="90118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011920" cy="9011920"/>
            </a:xfrm>
            <a:custGeom>
              <a:avLst/>
              <a:gdLst/>
              <a:ahLst/>
              <a:cxnLst/>
              <a:rect r="r" b="b" t="t" l="l"/>
              <a:pathLst>
                <a:path h="9011920" w="9011920">
                  <a:moveTo>
                    <a:pt x="0" y="0"/>
                  </a:moveTo>
                  <a:lnTo>
                    <a:pt x="9011920" y="0"/>
                  </a:lnTo>
                  <a:lnTo>
                    <a:pt x="9011920" y="9011920"/>
                  </a:lnTo>
                  <a:lnTo>
                    <a:pt x="0" y="9011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368850" y="6437805"/>
            <a:ext cx="11198735" cy="228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1"/>
              </a:lnSpc>
            </a:pPr>
            <a:r>
              <a:rPr lang="en-US" sz="366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Este guia apresenta o passo a passo completo para utilizar diversas ferramentas online, incluindo como fazer login, realizar testes, salvar seus projetos e baixar seus arquivos.</a:t>
            </a:r>
          </a:p>
          <a:p>
            <a:pPr algn="ctr">
              <a:lnSpc>
                <a:spcPts val="4401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506701" y="-395741"/>
            <a:ext cx="2781299" cy="2781299"/>
            <a:chOff x="0" y="0"/>
            <a:chExt cx="3708399" cy="37083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0840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08400">
                  <a:moveTo>
                    <a:pt x="0" y="0"/>
                  </a:moveTo>
                  <a:lnTo>
                    <a:pt x="3708400" y="0"/>
                  </a:lnTo>
                  <a:lnTo>
                    <a:pt x="3708400" y="3708400"/>
                  </a:lnTo>
                  <a:lnTo>
                    <a:pt x="0" y="370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667000" y="252959"/>
            <a:ext cx="6280430" cy="80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Arial Bold"/>
                <a:ea typeface="Arial Bold"/>
                <a:cs typeface="Arial Bold"/>
                <a:sym typeface="Arial Bold"/>
              </a:rPr>
              <a:t>Desenvolvimento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7245" y="2123011"/>
            <a:ext cx="5921424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b="true" sz="2492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Acesse:  </a:t>
            </a:r>
            <a:r>
              <a:rPr lang="en-US" b="true" sz="2492" u="non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https://</a:t>
            </a:r>
            <a:r>
              <a:rPr lang="en-US" b="true" sz="2492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app.codeanywhe</a:t>
            </a:r>
            <a:r>
              <a:rPr lang="en-US" b="true" sz="2492" u="non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re.com</a:t>
            </a:r>
            <a:r>
              <a:rPr lang="en-US" b="true" sz="2492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/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69980" y="1109120"/>
            <a:ext cx="3504792" cy="63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  <a:spcBef>
                <a:spcPct val="0"/>
              </a:spcBef>
            </a:pPr>
            <a:r>
              <a:rPr lang="en-US" b="true" sz="3685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Acesso e Cadastro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982635" y="2970736"/>
            <a:ext cx="13015221" cy="6512475"/>
            <a:chOff x="0" y="0"/>
            <a:chExt cx="17353628" cy="86833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93717" cy="8683300"/>
            </a:xfrm>
            <a:custGeom>
              <a:avLst/>
              <a:gdLst/>
              <a:ahLst/>
              <a:cxnLst/>
              <a:rect r="r" b="b" t="t" l="l"/>
              <a:pathLst>
                <a:path h="8683300" w="10493717">
                  <a:moveTo>
                    <a:pt x="0" y="0"/>
                  </a:moveTo>
                  <a:lnTo>
                    <a:pt x="10493717" y="0"/>
                  </a:lnTo>
                  <a:lnTo>
                    <a:pt x="10493717" y="8683300"/>
                  </a:lnTo>
                  <a:lnTo>
                    <a:pt x="0" y="8683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5295" t="-16337" r="-63226" b="-17258"/>
              </a:stretch>
            </a:blipFill>
          </p:spPr>
        </p:sp>
        <p:sp>
          <p:nvSpPr>
            <p:cNvPr name="AutoShape 10" id="10"/>
            <p:cNvSpPr/>
            <p:nvPr/>
          </p:nvSpPr>
          <p:spPr>
            <a:xfrm flipH="true" flipV="true">
              <a:off x="9061199" y="5269737"/>
              <a:ext cx="2514469" cy="1194325"/>
            </a:xfrm>
            <a:prstGeom prst="line">
              <a:avLst/>
            </a:prstGeom>
            <a:ln cap="flat" w="136899">
              <a:solidFill>
                <a:srgbClr val="E30613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11" id="11"/>
            <p:cNvGrpSpPr/>
            <p:nvPr/>
          </p:nvGrpSpPr>
          <p:grpSpPr>
            <a:xfrm rot="0">
              <a:off x="11575668" y="5826234"/>
              <a:ext cx="5777960" cy="1275658"/>
              <a:chOff x="0" y="0"/>
              <a:chExt cx="1058799" cy="233762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058799" cy="233762"/>
              </a:xfrm>
              <a:custGeom>
                <a:avLst/>
                <a:gdLst/>
                <a:ahLst/>
                <a:cxnLst/>
                <a:rect r="r" b="b" t="t" l="l"/>
                <a:pathLst>
                  <a:path h="233762" w="1058799">
                    <a:moveTo>
                      <a:pt x="0" y="0"/>
                    </a:moveTo>
                    <a:lnTo>
                      <a:pt x="1058799" y="0"/>
                    </a:lnTo>
                    <a:lnTo>
                      <a:pt x="1058799" y="233762"/>
                    </a:lnTo>
                    <a:lnTo>
                      <a:pt x="0" y="233762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058799" cy="2718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11758001" y="5896254"/>
              <a:ext cx="5451428" cy="11962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14"/>
                </a:lnSpc>
              </a:pPr>
              <a:r>
                <a:rPr lang="en-US" b="true" sz="2933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Faça login com o google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506701" y="-395741"/>
            <a:ext cx="2781299" cy="2781299"/>
            <a:chOff x="0" y="0"/>
            <a:chExt cx="3708399" cy="37083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0840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08400">
                  <a:moveTo>
                    <a:pt x="0" y="0"/>
                  </a:moveTo>
                  <a:lnTo>
                    <a:pt x="3708400" y="0"/>
                  </a:lnTo>
                  <a:lnTo>
                    <a:pt x="3708400" y="3708400"/>
                  </a:lnTo>
                  <a:lnTo>
                    <a:pt x="0" y="370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667000" y="252959"/>
            <a:ext cx="6280430" cy="80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Arial Bold"/>
                <a:ea typeface="Arial Bold"/>
                <a:cs typeface="Arial Bold"/>
                <a:sym typeface="Arial Bold"/>
              </a:rPr>
              <a:t>Desenvolvimento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21808" y="1109120"/>
            <a:ext cx="4401135" cy="1190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</a:pPr>
            <a:r>
              <a:rPr lang="en-US" sz="3685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Criando uma aplicação</a:t>
            </a:r>
          </a:p>
          <a:p>
            <a:pPr algn="ctr">
              <a:lnSpc>
                <a:spcPts val="4422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3174137" y="4046039"/>
            <a:ext cx="11546587" cy="5903192"/>
          </a:xfrm>
          <a:custGeom>
            <a:avLst/>
            <a:gdLst/>
            <a:ahLst/>
            <a:cxnLst/>
            <a:rect r="r" b="b" t="t" l="l"/>
            <a:pathLst>
              <a:path h="5903192" w="11546587">
                <a:moveTo>
                  <a:pt x="0" y="0"/>
                </a:moveTo>
                <a:lnTo>
                  <a:pt x="11546586" y="0"/>
                </a:lnTo>
                <a:lnTo>
                  <a:pt x="11546586" y="5903193"/>
                </a:lnTo>
                <a:lnTo>
                  <a:pt x="0" y="59031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6836687" y="3488402"/>
            <a:ext cx="3498385" cy="772373"/>
            <a:chOff x="0" y="0"/>
            <a:chExt cx="4664513" cy="1029831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4664513" cy="1029831"/>
              <a:chOff x="0" y="0"/>
              <a:chExt cx="1058799" cy="233762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058799" cy="233762"/>
              </a:xfrm>
              <a:custGeom>
                <a:avLst/>
                <a:gdLst/>
                <a:ahLst/>
                <a:cxnLst/>
                <a:rect r="r" b="b" t="t" l="l"/>
                <a:pathLst>
                  <a:path h="233762" w="1058799">
                    <a:moveTo>
                      <a:pt x="0" y="0"/>
                    </a:moveTo>
                    <a:lnTo>
                      <a:pt x="1058799" y="0"/>
                    </a:lnTo>
                    <a:lnTo>
                      <a:pt x="1058799" y="233762"/>
                    </a:lnTo>
                    <a:lnTo>
                      <a:pt x="0" y="233762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1058799" cy="2718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147197" y="51020"/>
              <a:ext cx="4400906" cy="9712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56"/>
                </a:lnSpc>
              </a:pPr>
              <a:r>
                <a:rPr lang="en-US" b="true" sz="2367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Esse é o espaço de trabalho vazio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 flipH="true">
            <a:off x="10832546" y="7588408"/>
            <a:ext cx="2160728" cy="1216822"/>
          </a:xfrm>
          <a:prstGeom prst="line">
            <a:avLst/>
          </a:prstGeom>
          <a:ln cap="flat" w="76200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4" id="14"/>
          <p:cNvSpPr txBox="true"/>
          <p:nvPr/>
        </p:nvSpPr>
        <p:spPr>
          <a:xfrm rot="0">
            <a:off x="361618" y="2030851"/>
            <a:ext cx="8402121" cy="63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95752" indent="-397876" lvl="1">
              <a:lnSpc>
                <a:spcPts val="4422"/>
              </a:lnSpc>
              <a:spcBef>
                <a:spcPct val="0"/>
              </a:spcBef>
              <a:buAutoNum type="arabicPeriod" startAt="1"/>
            </a:pPr>
            <a:r>
              <a:rPr lang="en-US" b="true" sz="3685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 usuário é direcionado ao  Workspace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11633" y="2587866"/>
            <a:ext cx="7952106" cy="63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  <a:spcBef>
                <a:spcPct val="0"/>
              </a:spcBef>
            </a:pPr>
            <a:r>
              <a:rPr lang="en-US" b="true" sz="3685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 Clica em New para criar uma aplicação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506701" y="-395741"/>
            <a:ext cx="2781299" cy="2781299"/>
            <a:chOff x="0" y="0"/>
            <a:chExt cx="3708399" cy="37083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0840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08400">
                  <a:moveTo>
                    <a:pt x="0" y="0"/>
                  </a:moveTo>
                  <a:lnTo>
                    <a:pt x="3708400" y="0"/>
                  </a:lnTo>
                  <a:lnTo>
                    <a:pt x="3708400" y="3708400"/>
                  </a:lnTo>
                  <a:lnTo>
                    <a:pt x="0" y="370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667000" y="252959"/>
            <a:ext cx="6280430" cy="80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Arial Bold"/>
                <a:ea typeface="Arial Bold"/>
                <a:cs typeface="Arial Bold"/>
                <a:sym typeface="Arial Bold"/>
              </a:rPr>
              <a:t>Desenvolvimento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21808" y="1109120"/>
            <a:ext cx="4401135" cy="1190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</a:pPr>
            <a:r>
              <a:rPr lang="en-US" sz="3685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Criando uma aplicação</a:t>
            </a:r>
          </a:p>
          <a:p>
            <a:pPr algn="ctr">
              <a:lnSpc>
                <a:spcPts val="4422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48502" y="1895935"/>
            <a:ext cx="13435681" cy="6516305"/>
          </a:xfrm>
          <a:custGeom>
            <a:avLst/>
            <a:gdLst/>
            <a:ahLst/>
            <a:cxnLst/>
            <a:rect r="r" b="b" t="t" l="l"/>
            <a:pathLst>
              <a:path h="6516305" w="13435681">
                <a:moveTo>
                  <a:pt x="0" y="0"/>
                </a:moveTo>
                <a:lnTo>
                  <a:pt x="13435681" y="0"/>
                </a:lnTo>
                <a:lnTo>
                  <a:pt x="13435681" y="6516305"/>
                </a:lnTo>
                <a:lnTo>
                  <a:pt x="0" y="65163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739640" y="7252758"/>
            <a:ext cx="5829921" cy="2318965"/>
          </a:xfrm>
          <a:custGeom>
            <a:avLst/>
            <a:gdLst/>
            <a:ahLst/>
            <a:cxnLst/>
            <a:rect r="r" b="b" t="t" l="l"/>
            <a:pathLst>
              <a:path h="2318965" w="5829921">
                <a:moveTo>
                  <a:pt x="0" y="0"/>
                </a:moveTo>
                <a:lnTo>
                  <a:pt x="5829921" y="0"/>
                </a:lnTo>
                <a:lnTo>
                  <a:pt x="5829921" y="2318965"/>
                </a:lnTo>
                <a:lnTo>
                  <a:pt x="0" y="23189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3249" t="-129065" r="-7201" b="-57399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8881550" y="3966709"/>
            <a:ext cx="817806" cy="2064553"/>
          </a:xfrm>
          <a:prstGeom prst="line">
            <a:avLst/>
          </a:prstGeom>
          <a:ln cap="flat" w="85725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0" id="10"/>
          <p:cNvGrpSpPr/>
          <p:nvPr/>
        </p:nvGrpSpPr>
        <p:grpSpPr>
          <a:xfrm rot="0">
            <a:off x="6850685" y="3142078"/>
            <a:ext cx="3735080" cy="824631"/>
            <a:chOff x="0" y="0"/>
            <a:chExt cx="4980106" cy="1099508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4980106" cy="1099508"/>
              <a:chOff x="0" y="0"/>
              <a:chExt cx="1058799" cy="233762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058799" cy="233762"/>
              </a:xfrm>
              <a:custGeom>
                <a:avLst/>
                <a:gdLst/>
                <a:ahLst/>
                <a:cxnLst/>
                <a:rect r="r" b="b" t="t" l="l"/>
                <a:pathLst>
                  <a:path h="233762" w="1058799">
                    <a:moveTo>
                      <a:pt x="0" y="0"/>
                    </a:moveTo>
                    <a:lnTo>
                      <a:pt x="1058799" y="0"/>
                    </a:lnTo>
                    <a:lnTo>
                      <a:pt x="1058799" y="233762"/>
                    </a:lnTo>
                    <a:lnTo>
                      <a:pt x="0" y="233762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058799" cy="2718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157156" y="65931"/>
              <a:ext cx="4698664" cy="10255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3"/>
                </a:lnSpc>
              </a:pPr>
              <a:r>
                <a:rPr lang="en-US" b="true" sz="2528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1. Selecione essa opção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 flipV="true">
            <a:off x="5333605" y="3554394"/>
            <a:ext cx="1517080" cy="40631"/>
          </a:xfrm>
          <a:prstGeom prst="line">
            <a:avLst/>
          </a:prstGeom>
          <a:ln cap="flat" w="85725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>
            <a:off x="14816783" y="5154088"/>
            <a:ext cx="595463" cy="2878883"/>
          </a:xfrm>
          <a:prstGeom prst="line">
            <a:avLst/>
          </a:prstGeom>
          <a:ln cap="flat" w="85725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7" id="17"/>
          <p:cNvGrpSpPr/>
          <p:nvPr/>
        </p:nvGrpSpPr>
        <p:grpSpPr>
          <a:xfrm rot="0">
            <a:off x="12416643" y="4329457"/>
            <a:ext cx="4629714" cy="824631"/>
            <a:chOff x="0" y="0"/>
            <a:chExt cx="6172953" cy="1099508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6172953" cy="1099508"/>
              <a:chOff x="0" y="0"/>
              <a:chExt cx="1312404" cy="233762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312404" cy="233762"/>
              </a:xfrm>
              <a:custGeom>
                <a:avLst/>
                <a:gdLst/>
                <a:ahLst/>
                <a:cxnLst/>
                <a:rect r="r" b="b" t="t" l="l"/>
                <a:pathLst>
                  <a:path h="233762" w="1312404">
                    <a:moveTo>
                      <a:pt x="0" y="0"/>
                    </a:moveTo>
                    <a:lnTo>
                      <a:pt x="1312404" y="0"/>
                    </a:lnTo>
                    <a:lnTo>
                      <a:pt x="1312404" y="233762"/>
                    </a:lnTo>
                    <a:lnTo>
                      <a:pt x="0" y="233762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1312404" cy="2718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194798" y="65931"/>
              <a:ext cx="5824099" cy="10255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3"/>
                </a:lnSpc>
              </a:pPr>
              <a:r>
                <a:rPr lang="en-US" b="true" sz="2528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Conecte-se com seu github (obrigatoriamente)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506701" y="-395741"/>
            <a:ext cx="2781299" cy="2781299"/>
            <a:chOff x="0" y="0"/>
            <a:chExt cx="3708399" cy="37083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0840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08400">
                  <a:moveTo>
                    <a:pt x="0" y="0"/>
                  </a:moveTo>
                  <a:lnTo>
                    <a:pt x="3708400" y="0"/>
                  </a:lnTo>
                  <a:lnTo>
                    <a:pt x="3708400" y="3708400"/>
                  </a:lnTo>
                  <a:lnTo>
                    <a:pt x="0" y="370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667000" y="252959"/>
            <a:ext cx="6280430" cy="80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Arial Bold"/>
                <a:ea typeface="Arial Bold"/>
                <a:cs typeface="Arial Bold"/>
                <a:sym typeface="Arial Bold"/>
              </a:rPr>
              <a:t>Desenvolvimento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21808" y="1109120"/>
            <a:ext cx="4401135" cy="1190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</a:pPr>
            <a:r>
              <a:rPr lang="en-US" sz="3685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Criando uma aplicação</a:t>
            </a:r>
          </a:p>
          <a:p>
            <a:pPr algn="ctr">
              <a:lnSpc>
                <a:spcPts val="4422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163370" y="2013076"/>
            <a:ext cx="14565888" cy="7355774"/>
          </a:xfrm>
          <a:custGeom>
            <a:avLst/>
            <a:gdLst/>
            <a:ahLst/>
            <a:cxnLst/>
            <a:rect r="r" b="b" t="t" l="l"/>
            <a:pathLst>
              <a:path h="7355774" w="14565888">
                <a:moveTo>
                  <a:pt x="0" y="0"/>
                </a:moveTo>
                <a:lnTo>
                  <a:pt x="14565888" y="0"/>
                </a:lnTo>
                <a:lnTo>
                  <a:pt x="14565888" y="7355773"/>
                </a:lnTo>
                <a:lnTo>
                  <a:pt x="0" y="73557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flipH="true">
            <a:off x="11676218" y="5525372"/>
            <a:ext cx="2126750" cy="1716083"/>
          </a:xfrm>
          <a:prstGeom prst="line">
            <a:avLst/>
          </a:prstGeom>
          <a:ln cap="flat" w="85725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9" id="9"/>
          <p:cNvGrpSpPr/>
          <p:nvPr/>
        </p:nvGrpSpPr>
        <p:grpSpPr>
          <a:xfrm rot="0">
            <a:off x="12431227" y="5077904"/>
            <a:ext cx="3298031" cy="447468"/>
            <a:chOff x="0" y="0"/>
            <a:chExt cx="4397375" cy="596624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4397375" cy="596624"/>
              <a:chOff x="0" y="0"/>
              <a:chExt cx="946354" cy="128399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946353" cy="128399"/>
              </a:xfrm>
              <a:custGeom>
                <a:avLst/>
                <a:gdLst/>
                <a:ahLst/>
                <a:cxnLst/>
                <a:rect r="r" b="b" t="t" l="l"/>
                <a:pathLst>
                  <a:path h="128399" w="946353">
                    <a:moveTo>
                      <a:pt x="0" y="0"/>
                    </a:moveTo>
                    <a:lnTo>
                      <a:pt x="946353" y="0"/>
                    </a:lnTo>
                    <a:lnTo>
                      <a:pt x="946353" y="128399"/>
                    </a:lnTo>
                    <a:lnTo>
                      <a:pt x="0" y="128399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946354" cy="166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138767" y="45853"/>
              <a:ext cx="4148865" cy="542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07"/>
                </a:lnSpc>
              </a:pPr>
              <a:r>
                <a:rPr lang="en-US" b="true" sz="2497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Defina um nome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 flipH="true">
            <a:off x="14718084" y="7465189"/>
            <a:ext cx="304320" cy="1054927"/>
          </a:xfrm>
          <a:prstGeom prst="line">
            <a:avLst/>
          </a:prstGeom>
          <a:ln cap="flat" w="85725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5" id="15"/>
          <p:cNvGrpSpPr/>
          <p:nvPr/>
        </p:nvGrpSpPr>
        <p:grpSpPr>
          <a:xfrm rot="0">
            <a:off x="13442401" y="7017721"/>
            <a:ext cx="3289089" cy="447468"/>
            <a:chOff x="0" y="0"/>
            <a:chExt cx="4385452" cy="596624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4385452" cy="596624"/>
              <a:chOff x="0" y="0"/>
              <a:chExt cx="943788" cy="128399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943788" cy="128399"/>
              </a:xfrm>
              <a:custGeom>
                <a:avLst/>
                <a:gdLst/>
                <a:ahLst/>
                <a:cxnLst/>
                <a:rect r="r" b="b" t="t" l="l"/>
                <a:pathLst>
                  <a:path h="128399" w="943788">
                    <a:moveTo>
                      <a:pt x="0" y="0"/>
                    </a:moveTo>
                    <a:lnTo>
                      <a:pt x="943788" y="0"/>
                    </a:lnTo>
                    <a:lnTo>
                      <a:pt x="943788" y="128399"/>
                    </a:lnTo>
                    <a:lnTo>
                      <a:pt x="0" y="128399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943788" cy="166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138391" y="45853"/>
              <a:ext cx="4137616" cy="542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07"/>
                </a:lnSpc>
              </a:pPr>
              <a:r>
                <a:rPr lang="en-US" b="true" sz="2497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Continue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506701" y="-395741"/>
            <a:ext cx="2781299" cy="2781299"/>
            <a:chOff x="0" y="0"/>
            <a:chExt cx="3708399" cy="37083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0840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08400">
                  <a:moveTo>
                    <a:pt x="0" y="0"/>
                  </a:moveTo>
                  <a:lnTo>
                    <a:pt x="3708400" y="0"/>
                  </a:lnTo>
                  <a:lnTo>
                    <a:pt x="3708400" y="3708400"/>
                  </a:lnTo>
                  <a:lnTo>
                    <a:pt x="0" y="370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667000" y="252959"/>
            <a:ext cx="6280430" cy="80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Arial Bold"/>
                <a:ea typeface="Arial Bold"/>
                <a:cs typeface="Arial Bold"/>
                <a:sym typeface="Arial Bold"/>
              </a:rPr>
              <a:t>Desenvolvimento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21808" y="1109120"/>
            <a:ext cx="4401135" cy="1190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</a:pPr>
            <a:r>
              <a:rPr lang="en-US" sz="3685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Criando uma aplicação</a:t>
            </a:r>
          </a:p>
          <a:p>
            <a:pPr algn="ctr">
              <a:lnSpc>
                <a:spcPts val="4422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982635" y="3306413"/>
            <a:ext cx="9786713" cy="5664060"/>
          </a:xfrm>
          <a:custGeom>
            <a:avLst/>
            <a:gdLst/>
            <a:ahLst/>
            <a:cxnLst/>
            <a:rect r="r" b="b" t="t" l="l"/>
            <a:pathLst>
              <a:path h="5664060" w="9786713">
                <a:moveTo>
                  <a:pt x="0" y="0"/>
                </a:moveTo>
                <a:lnTo>
                  <a:pt x="9786713" y="0"/>
                </a:lnTo>
                <a:lnTo>
                  <a:pt x="9786713" y="5664060"/>
                </a:lnTo>
                <a:lnTo>
                  <a:pt x="0" y="56640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flipH="true">
            <a:off x="9979800" y="2911206"/>
            <a:ext cx="1813921" cy="1188214"/>
          </a:xfrm>
          <a:prstGeom prst="line">
            <a:avLst/>
          </a:prstGeom>
          <a:ln cap="flat" w="95250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9" id="9"/>
          <p:cNvGrpSpPr/>
          <p:nvPr/>
        </p:nvGrpSpPr>
        <p:grpSpPr>
          <a:xfrm rot="0">
            <a:off x="8951100" y="2023643"/>
            <a:ext cx="7040191" cy="887563"/>
            <a:chOff x="0" y="0"/>
            <a:chExt cx="9386922" cy="1183418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9386922" cy="1183418"/>
              <a:chOff x="0" y="0"/>
              <a:chExt cx="1854207" cy="23376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854207" cy="233762"/>
              </a:xfrm>
              <a:custGeom>
                <a:avLst/>
                <a:gdLst/>
                <a:ahLst/>
                <a:cxnLst/>
                <a:rect r="r" b="b" t="t" l="l"/>
                <a:pathLst>
                  <a:path h="233762" w="1854207">
                    <a:moveTo>
                      <a:pt x="0" y="0"/>
                    </a:moveTo>
                    <a:lnTo>
                      <a:pt x="1854207" y="0"/>
                    </a:lnTo>
                    <a:lnTo>
                      <a:pt x="1854207" y="233762"/>
                    </a:lnTo>
                    <a:lnTo>
                      <a:pt x="0" y="233762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854207" cy="2718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296221" y="62891"/>
              <a:ext cx="8856436" cy="11118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67"/>
                </a:lnSpc>
              </a:pPr>
              <a:r>
                <a:rPr lang="en-US" b="true" sz="272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Nessa tela aguarde, você será redirecionado para seu VSCode online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506701" y="-395741"/>
            <a:ext cx="2781299" cy="2781299"/>
            <a:chOff x="0" y="0"/>
            <a:chExt cx="3708399" cy="37083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0840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08400">
                  <a:moveTo>
                    <a:pt x="0" y="0"/>
                  </a:moveTo>
                  <a:lnTo>
                    <a:pt x="3708400" y="0"/>
                  </a:lnTo>
                  <a:lnTo>
                    <a:pt x="3708400" y="3708400"/>
                  </a:lnTo>
                  <a:lnTo>
                    <a:pt x="0" y="370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667000" y="252959"/>
            <a:ext cx="6280430" cy="80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Arial Bold"/>
                <a:ea typeface="Arial Bold"/>
                <a:cs typeface="Arial Bold"/>
                <a:sym typeface="Arial Bold"/>
              </a:rPr>
              <a:t>Desenvolvimento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21808" y="1109120"/>
            <a:ext cx="4401135" cy="1190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</a:pPr>
            <a:r>
              <a:rPr lang="en-US" sz="3685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Criando uma aplicação</a:t>
            </a:r>
          </a:p>
          <a:p>
            <a:pPr algn="ctr">
              <a:lnSpc>
                <a:spcPts val="4422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90738" y="2753172"/>
            <a:ext cx="15630799" cy="7190167"/>
          </a:xfrm>
          <a:custGeom>
            <a:avLst/>
            <a:gdLst/>
            <a:ahLst/>
            <a:cxnLst/>
            <a:rect r="r" b="b" t="t" l="l"/>
            <a:pathLst>
              <a:path h="7190167" w="15630799">
                <a:moveTo>
                  <a:pt x="0" y="0"/>
                </a:moveTo>
                <a:lnTo>
                  <a:pt x="15630799" y="0"/>
                </a:lnTo>
                <a:lnTo>
                  <a:pt x="15630799" y="7190168"/>
                </a:lnTo>
                <a:lnTo>
                  <a:pt x="0" y="71901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flipH="true">
            <a:off x="12789357" y="3206995"/>
            <a:ext cx="901617" cy="593255"/>
          </a:xfrm>
          <a:prstGeom prst="line">
            <a:avLst/>
          </a:prstGeom>
          <a:ln cap="flat" w="95250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9" id="9"/>
          <p:cNvGrpSpPr/>
          <p:nvPr/>
        </p:nvGrpSpPr>
        <p:grpSpPr>
          <a:xfrm rot="0">
            <a:off x="11364106" y="2299350"/>
            <a:ext cx="6033156" cy="907645"/>
            <a:chOff x="0" y="0"/>
            <a:chExt cx="8044208" cy="1210194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8044208" cy="1210194"/>
              <a:chOff x="0" y="0"/>
              <a:chExt cx="1553823" cy="23376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553823" cy="233762"/>
              </a:xfrm>
              <a:custGeom>
                <a:avLst/>
                <a:gdLst/>
                <a:ahLst/>
                <a:cxnLst/>
                <a:rect r="r" b="b" t="t" l="l"/>
                <a:pathLst>
                  <a:path h="233762" w="1553823">
                    <a:moveTo>
                      <a:pt x="0" y="0"/>
                    </a:moveTo>
                    <a:lnTo>
                      <a:pt x="1553823" y="0"/>
                    </a:lnTo>
                    <a:lnTo>
                      <a:pt x="1553823" y="233762"/>
                    </a:lnTo>
                    <a:lnTo>
                      <a:pt x="0" y="233762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553823" cy="2718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253849" y="64960"/>
              <a:ext cx="7589603" cy="11363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39"/>
                </a:lnSpc>
              </a:pPr>
              <a:r>
                <a:rPr lang="en-US" b="true" sz="2782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Defina o tema de sua preferência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506701" y="-395741"/>
            <a:ext cx="2781299" cy="2781299"/>
            <a:chOff x="0" y="0"/>
            <a:chExt cx="3708399" cy="37083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0840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08400">
                  <a:moveTo>
                    <a:pt x="0" y="0"/>
                  </a:moveTo>
                  <a:lnTo>
                    <a:pt x="3708400" y="0"/>
                  </a:lnTo>
                  <a:lnTo>
                    <a:pt x="3708400" y="3708400"/>
                  </a:lnTo>
                  <a:lnTo>
                    <a:pt x="0" y="370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667000" y="252959"/>
            <a:ext cx="6280430" cy="80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Arial Bold"/>
                <a:ea typeface="Arial Bold"/>
                <a:cs typeface="Arial Bold"/>
                <a:sym typeface="Arial Bold"/>
              </a:rPr>
              <a:t>Desenvolvimento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21808" y="1109120"/>
            <a:ext cx="4401135" cy="1190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</a:pPr>
            <a:r>
              <a:rPr lang="en-US" sz="3685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Criando uma aplicação</a:t>
            </a:r>
          </a:p>
          <a:p>
            <a:pPr algn="ctr">
              <a:lnSpc>
                <a:spcPts val="4422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749557" y="3482482"/>
            <a:ext cx="12375471" cy="5816472"/>
          </a:xfrm>
          <a:custGeom>
            <a:avLst/>
            <a:gdLst/>
            <a:ahLst/>
            <a:cxnLst/>
            <a:rect r="r" b="b" t="t" l="l"/>
            <a:pathLst>
              <a:path h="5816472" w="12375471">
                <a:moveTo>
                  <a:pt x="0" y="0"/>
                </a:moveTo>
                <a:lnTo>
                  <a:pt x="12375471" y="0"/>
                </a:lnTo>
                <a:lnTo>
                  <a:pt x="12375471" y="5816472"/>
                </a:lnTo>
                <a:lnTo>
                  <a:pt x="0" y="58164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flipH="true">
            <a:off x="13331870" y="3575782"/>
            <a:ext cx="261581" cy="2814936"/>
          </a:xfrm>
          <a:prstGeom prst="line">
            <a:avLst/>
          </a:prstGeom>
          <a:ln cap="flat" w="104775">
            <a:solidFill>
              <a:srgbClr val="E30613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9" id="9"/>
          <p:cNvGrpSpPr/>
          <p:nvPr/>
        </p:nvGrpSpPr>
        <p:grpSpPr>
          <a:xfrm rot="0">
            <a:off x="9804275" y="2165778"/>
            <a:ext cx="7709379" cy="1410004"/>
            <a:chOff x="0" y="0"/>
            <a:chExt cx="10279171" cy="1880006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0279171" cy="1880006"/>
              <a:chOff x="0" y="0"/>
              <a:chExt cx="1854207" cy="339125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854207" cy="339125"/>
              </a:xfrm>
              <a:custGeom>
                <a:avLst/>
                <a:gdLst/>
                <a:ahLst/>
                <a:cxnLst/>
                <a:rect r="r" b="b" t="t" l="l"/>
                <a:pathLst>
                  <a:path h="339125" w="1854207">
                    <a:moveTo>
                      <a:pt x="0" y="0"/>
                    </a:moveTo>
                    <a:lnTo>
                      <a:pt x="1854207" y="0"/>
                    </a:lnTo>
                    <a:lnTo>
                      <a:pt x="1854207" y="339125"/>
                    </a:lnTo>
                    <a:lnTo>
                      <a:pt x="0" y="339125"/>
                    </a:lnTo>
                    <a:close/>
                  </a:path>
                </a:pathLst>
              </a:custGeom>
              <a:solidFill>
                <a:srgbClr val="D9D9D9"/>
              </a:solidFill>
              <a:ln w="38100" cap="sq">
                <a:solidFill>
                  <a:srgbClr val="E30613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854207" cy="3772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324377" y="71585"/>
              <a:ext cx="9698262" cy="17989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69"/>
                </a:lnSpc>
              </a:pPr>
              <a:r>
                <a:rPr lang="en-US" b="true" sz="297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TODAS as caixas que aparecer no canto inferior direito clique no botão azul (aceita ou  ativar)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DAGraEShHt8</dc:identifier>
  <dcterms:modified xsi:type="dcterms:W3CDTF">2011-08-01T06:04:30Z</dcterms:modified>
  <cp:revision>1</cp:revision>
  <dc:title>Guia Prático - Code Anywhere</dc:title>
</cp:coreProperties>
</file>