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ial Bold" charset="1" panose="020B0802020202020204"/>
      <p:regular r:id="rId14"/>
    </p:embeddedFont>
    <p:embeddedFont>
      <p:font typeface="Arial" charset="1" panose="020B0502020202020204"/>
      <p:regular r:id="rId15"/>
    </p:embeddedFont>
    <p:embeddedFont>
      <p:font typeface="Calibri (MS) Bold" charset="1" panose="020F0702030404030204"/>
      <p:regular r:id="rId16"/>
    </p:embeddedFont>
    <p:embeddedFont>
      <p:font typeface="Calibri (MS)" charset="1" panose="020F050202020403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372" y="-196608"/>
            <a:ext cx="1197072" cy="10750131"/>
          </a:xfrm>
          <a:custGeom>
            <a:avLst/>
            <a:gdLst/>
            <a:ahLst/>
            <a:cxnLst/>
            <a:rect r="r" b="b" t="t" l="l"/>
            <a:pathLst>
              <a:path h="10750131" w="1197072">
                <a:moveTo>
                  <a:pt x="0" y="0"/>
                </a:moveTo>
                <a:lnTo>
                  <a:pt x="1197072" y="0"/>
                </a:lnTo>
                <a:lnTo>
                  <a:pt x="1197072" y="10750131"/>
                </a:lnTo>
                <a:lnTo>
                  <a:pt x="0" y="10750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7632" y="5203547"/>
            <a:ext cx="4826991" cy="942235"/>
            <a:chOff x="0" y="0"/>
            <a:chExt cx="6435988" cy="12563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35979" cy="1256284"/>
            </a:xfrm>
            <a:custGeom>
              <a:avLst/>
              <a:gdLst/>
              <a:ahLst/>
              <a:cxnLst/>
              <a:rect r="r" b="b" t="t" l="l"/>
              <a:pathLst>
                <a:path h="1256284" w="6435979">
                  <a:moveTo>
                    <a:pt x="0" y="0"/>
                  </a:moveTo>
                  <a:lnTo>
                    <a:pt x="6435979" y="0"/>
                  </a:lnTo>
                  <a:lnTo>
                    <a:pt x="6435979" y="1256284"/>
                  </a:lnTo>
                  <a:lnTo>
                    <a:pt x="0" y="1256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635" r="0" b="-4637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634596" y="-468619"/>
            <a:ext cx="7739804" cy="11581916"/>
          </a:xfrm>
          <a:custGeom>
            <a:avLst/>
            <a:gdLst/>
            <a:ahLst/>
            <a:cxnLst/>
            <a:rect r="r" b="b" t="t" l="l"/>
            <a:pathLst>
              <a:path h="11581916" w="7739804">
                <a:moveTo>
                  <a:pt x="0" y="0"/>
                </a:moveTo>
                <a:lnTo>
                  <a:pt x="7739804" y="0"/>
                </a:lnTo>
                <a:lnTo>
                  <a:pt x="7739804" y="11581916"/>
                </a:lnTo>
                <a:lnTo>
                  <a:pt x="0" y="115819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939655" y="7859362"/>
            <a:ext cx="1951489" cy="2427638"/>
            <a:chOff x="0" y="0"/>
            <a:chExt cx="2601985" cy="32368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1976" cy="3236849"/>
            </a:xfrm>
            <a:custGeom>
              <a:avLst/>
              <a:gdLst/>
              <a:ahLst/>
              <a:cxnLst/>
              <a:rect r="r" b="b" t="t" l="l"/>
              <a:pathLst>
                <a:path h="3236849" w="2601976">
                  <a:moveTo>
                    <a:pt x="0" y="0"/>
                  </a:moveTo>
                  <a:lnTo>
                    <a:pt x="2601976" y="0"/>
                  </a:lnTo>
                  <a:lnTo>
                    <a:pt x="2601976" y="3236849"/>
                  </a:lnTo>
                  <a:lnTo>
                    <a:pt x="0" y="3236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8" t="0" r="-1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325189" y="4137430"/>
            <a:ext cx="1605408" cy="2573800"/>
            <a:chOff x="0" y="0"/>
            <a:chExt cx="2140544" cy="34317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0585" cy="3431794"/>
            </a:xfrm>
            <a:custGeom>
              <a:avLst/>
              <a:gdLst/>
              <a:ahLst/>
              <a:cxnLst/>
              <a:rect r="r" b="b" t="t" l="l"/>
              <a:pathLst>
                <a:path h="3431794" w="2140585">
                  <a:moveTo>
                    <a:pt x="0" y="0"/>
                  </a:moveTo>
                  <a:lnTo>
                    <a:pt x="2140585" y="0"/>
                  </a:lnTo>
                  <a:lnTo>
                    <a:pt x="2140585" y="3431794"/>
                  </a:lnTo>
                  <a:lnTo>
                    <a:pt x="0" y="3431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6" t="0" r="-24" b="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846688" y="4137430"/>
            <a:ext cx="6180473" cy="6149570"/>
            <a:chOff x="0" y="0"/>
            <a:chExt cx="8240631" cy="8199427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8240649" cy="8199374"/>
            </a:xfrm>
            <a:custGeom>
              <a:avLst/>
              <a:gdLst/>
              <a:ahLst/>
              <a:cxnLst/>
              <a:rect r="r" b="b" t="t" l="l"/>
              <a:pathLst>
                <a:path h="8199374" w="8240649">
                  <a:moveTo>
                    <a:pt x="8240649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8240649" y="8199374"/>
                  </a:lnTo>
                  <a:lnTo>
                    <a:pt x="8240649" y="0"/>
                  </a:lnTo>
                  <a:close/>
                </a:path>
              </a:pathLst>
            </a:custGeom>
            <a:blipFill>
              <a:blip r:embed="rId9"/>
              <a:stretch>
                <a:fillRect l="0" t="-25" r="0" b="-25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392588" y="4137430"/>
            <a:ext cx="4780387" cy="6149570"/>
            <a:chOff x="0" y="0"/>
            <a:chExt cx="6373849" cy="8199427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6373876" cy="8199374"/>
            </a:xfrm>
            <a:custGeom>
              <a:avLst/>
              <a:gdLst/>
              <a:ahLst/>
              <a:cxnLst/>
              <a:rect r="r" b="b" t="t" l="l"/>
              <a:pathLst>
                <a:path h="8199374" w="6373876">
                  <a:moveTo>
                    <a:pt x="6373876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6373876" y="8199374"/>
                  </a:lnTo>
                  <a:lnTo>
                    <a:pt x="6373876" y="0"/>
                  </a:lnTo>
                  <a:close/>
                </a:path>
              </a:pathLst>
            </a:custGeom>
            <a:blipFill>
              <a:blip r:embed="rId10"/>
              <a:stretch>
                <a:fillRect l="0" t="-7538" r="0" b="-7539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098577" y="9152435"/>
            <a:ext cx="2294011" cy="1134565"/>
            <a:chOff x="0" y="0"/>
            <a:chExt cx="3058681" cy="15127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58668" cy="1512697"/>
            </a:xfrm>
            <a:custGeom>
              <a:avLst/>
              <a:gdLst/>
              <a:ahLst/>
              <a:cxnLst/>
              <a:rect r="r" b="b" t="t" l="l"/>
              <a:pathLst>
                <a:path h="1512697" w="3058668">
                  <a:moveTo>
                    <a:pt x="0" y="0"/>
                  </a:moveTo>
                  <a:lnTo>
                    <a:pt x="3058668" y="0"/>
                  </a:lnTo>
                  <a:lnTo>
                    <a:pt x="3058668" y="1512697"/>
                  </a:lnTo>
                  <a:lnTo>
                    <a:pt x="0" y="1512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78" r="0" b="-82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753594">
            <a:off x="14437890" y="1491650"/>
            <a:ext cx="1774599" cy="1744107"/>
            <a:chOff x="0" y="0"/>
            <a:chExt cx="2366132" cy="23254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66137" cy="2325497"/>
            </a:xfrm>
            <a:custGeom>
              <a:avLst/>
              <a:gdLst/>
              <a:ahLst/>
              <a:cxnLst/>
              <a:rect r="r" b="b" t="t" l="l"/>
              <a:pathLst>
                <a:path h="2325497" w="2366137">
                  <a:moveTo>
                    <a:pt x="0" y="0"/>
                  </a:moveTo>
                  <a:lnTo>
                    <a:pt x="2366137" y="0"/>
                  </a:lnTo>
                  <a:lnTo>
                    <a:pt x="2366137" y="2325497"/>
                  </a:lnTo>
                  <a:lnTo>
                    <a:pt x="0" y="23254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584085" y="1028700"/>
            <a:ext cx="2079407" cy="2088274"/>
            <a:chOff x="0" y="0"/>
            <a:chExt cx="2772543" cy="27843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72537" cy="2784348"/>
            </a:xfrm>
            <a:custGeom>
              <a:avLst/>
              <a:gdLst/>
              <a:ahLst/>
              <a:cxnLst/>
              <a:rect r="r" b="b" t="t" l="l"/>
              <a:pathLst>
                <a:path h="2784348" w="2772537">
                  <a:moveTo>
                    <a:pt x="0" y="0"/>
                  </a:moveTo>
                  <a:lnTo>
                    <a:pt x="2772537" y="0"/>
                  </a:lnTo>
                  <a:lnTo>
                    <a:pt x="2772537" y="2784348"/>
                  </a:lnTo>
                  <a:lnTo>
                    <a:pt x="0" y="2784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35" t="0" r="-35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619496" y="759554"/>
            <a:ext cx="6197106" cy="1292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6"/>
              </a:lnSpc>
            </a:pPr>
            <a:r>
              <a:rPr lang="en-US" b="true" sz="766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Guia Prático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48072" y="4579497"/>
            <a:ext cx="7886524" cy="389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7"/>
              </a:lnSpc>
            </a:pPr>
            <a:r>
              <a:rPr lang="en-US" sz="272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Bem-vindo(a) ao nosso Programa Qualifica - TI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828800" y="1619250"/>
            <a:ext cx="11910089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Tema Central de Hoje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80721" y="2571750"/>
            <a:ext cx="6576061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Guia Completo - Login, Teste, Salvar e Baixar - Ferramentas Online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1673197" y="859994"/>
            <a:ext cx="6758911" cy="6758911"/>
            <a:chOff x="0" y="0"/>
            <a:chExt cx="9011881" cy="90118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011920" cy="9011920"/>
            </a:xfrm>
            <a:custGeom>
              <a:avLst/>
              <a:gdLst/>
              <a:ahLst/>
              <a:cxnLst/>
              <a:rect r="r" b="b" t="t" l="l"/>
              <a:pathLst>
                <a:path h="9011920" w="9011920">
                  <a:moveTo>
                    <a:pt x="0" y="0"/>
                  </a:moveTo>
                  <a:lnTo>
                    <a:pt x="9011920" y="0"/>
                  </a:lnTo>
                  <a:lnTo>
                    <a:pt x="9011920" y="9011920"/>
                  </a:lnTo>
                  <a:lnTo>
                    <a:pt x="0" y="9011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368850" y="6437805"/>
            <a:ext cx="11198735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1"/>
              </a:lnSpc>
            </a:pPr>
            <a:r>
              <a:rPr lang="en-US" sz="366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Este guia apresenta o passo a passo completo para utilizar diversas ferramentas online, incluindo como fazer login, realizar testes, salvar seus projetos e baixar seus arquivos.</a:t>
            </a:r>
          </a:p>
          <a:p>
            <a:pPr algn="ctr">
              <a:lnSpc>
                <a:spcPts val="440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156302" y="-21747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79497" y="2626225"/>
            <a:ext cx="7520873" cy="693059"/>
          </a:xfrm>
          <a:custGeom>
            <a:avLst/>
            <a:gdLst/>
            <a:ahLst/>
            <a:cxnLst/>
            <a:rect r="r" b="b" t="t" l="l"/>
            <a:pathLst>
              <a:path h="693059" w="7520873">
                <a:moveTo>
                  <a:pt x="0" y="0"/>
                </a:moveTo>
                <a:lnTo>
                  <a:pt x="7520873" y="0"/>
                </a:lnTo>
                <a:lnTo>
                  <a:pt x="7520873" y="693059"/>
                </a:lnTo>
                <a:lnTo>
                  <a:pt x="0" y="6930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1524" r="-265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4215098"/>
            <a:ext cx="7848431" cy="3688763"/>
          </a:xfrm>
          <a:custGeom>
            <a:avLst/>
            <a:gdLst/>
            <a:ahLst/>
            <a:cxnLst/>
            <a:rect r="r" b="b" t="t" l="l"/>
            <a:pathLst>
              <a:path h="3688763" w="7848431">
                <a:moveTo>
                  <a:pt x="0" y="0"/>
                </a:moveTo>
                <a:lnTo>
                  <a:pt x="7848431" y="0"/>
                </a:lnTo>
                <a:lnTo>
                  <a:pt x="7848431" y="3688763"/>
                </a:lnTo>
                <a:lnTo>
                  <a:pt x="0" y="36887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6059479"/>
            <a:ext cx="7848431" cy="3698573"/>
          </a:xfrm>
          <a:custGeom>
            <a:avLst/>
            <a:gdLst/>
            <a:ahLst/>
            <a:cxnLst/>
            <a:rect r="r" b="b" t="t" l="l"/>
            <a:pathLst>
              <a:path h="3698573" w="7848431">
                <a:moveTo>
                  <a:pt x="0" y="0"/>
                </a:moveTo>
                <a:lnTo>
                  <a:pt x="7848431" y="0"/>
                </a:lnTo>
                <a:lnTo>
                  <a:pt x="7848431" y="3698573"/>
                </a:lnTo>
                <a:lnTo>
                  <a:pt x="0" y="36985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68455" y="2199821"/>
            <a:ext cx="7599522" cy="3571775"/>
          </a:xfrm>
          <a:custGeom>
            <a:avLst/>
            <a:gdLst/>
            <a:ahLst/>
            <a:cxnLst/>
            <a:rect r="r" b="b" t="t" l="l"/>
            <a:pathLst>
              <a:path h="3571775" w="7599522">
                <a:moveTo>
                  <a:pt x="0" y="0"/>
                </a:moveTo>
                <a:lnTo>
                  <a:pt x="7599521" y="0"/>
                </a:lnTo>
                <a:lnTo>
                  <a:pt x="7599521" y="3571775"/>
                </a:lnTo>
                <a:lnTo>
                  <a:pt x="0" y="3571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95123" y="2392319"/>
            <a:ext cx="938585" cy="92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8"/>
              </a:lnSpc>
            </a:pPr>
            <a:r>
              <a:rPr lang="en-US" b="true" sz="5357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61784" y="3995437"/>
            <a:ext cx="938585" cy="92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8"/>
              </a:lnSpc>
            </a:pPr>
            <a:r>
              <a:rPr lang="en-US" b="true" sz="5357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66347" y="6124021"/>
            <a:ext cx="938585" cy="92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8"/>
              </a:lnSpc>
            </a:pPr>
            <a:r>
              <a:rPr lang="en-US" b="true" sz="5357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3760" y="2152196"/>
            <a:ext cx="456324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0"/>
              </a:lnSpc>
            </a:pPr>
            <a:r>
              <a:rPr lang="en-US" b="true" sz="2492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1. Acesse: https://codepen.io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156302" y="-21747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77018" y="2506619"/>
            <a:ext cx="6037679" cy="1096015"/>
          </a:xfrm>
          <a:custGeom>
            <a:avLst/>
            <a:gdLst/>
            <a:ahLst/>
            <a:cxnLst/>
            <a:rect r="r" b="b" t="t" l="l"/>
            <a:pathLst>
              <a:path h="1096015" w="6037679">
                <a:moveTo>
                  <a:pt x="0" y="0"/>
                </a:moveTo>
                <a:lnTo>
                  <a:pt x="6037679" y="0"/>
                </a:lnTo>
                <a:lnTo>
                  <a:pt x="6037679" y="1096015"/>
                </a:lnTo>
                <a:lnTo>
                  <a:pt x="0" y="10960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5192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57917" y="1628689"/>
            <a:ext cx="7048229" cy="4149645"/>
          </a:xfrm>
          <a:custGeom>
            <a:avLst/>
            <a:gdLst/>
            <a:ahLst/>
            <a:cxnLst/>
            <a:rect r="r" b="b" t="t" l="l"/>
            <a:pathLst>
              <a:path h="4149645" w="7048229">
                <a:moveTo>
                  <a:pt x="0" y="0"/>
                </a:moveTo>
                <a:lnTo>
                  <a:pt x="7048229" y="0"/>
                </a:lnTo>
                <a:lnTo>
                  <a:pt x="7048229" y="4149645"/>
                </a:lnTo>
                <a:lnTo>
                  <a:pt x="0" y="41496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9476" y="4507400"/>
            <a:ext cx="7929654" cy="5976977"/>
          </a:xfrm>
          <a:custGeom>
            <a:avLst/>
            <a:gdLst/>
            <a:ahLst/>
            <a:cxnLst/>
            <a:rect r="r" b="b" t="t" l="l"/>
            <a:pathLst>
              <a:path h="5976977" w="7929654">
                <a:moveTo>
                  <a:pt x="0" y="0"/>
                </a:moveTo>
                <a:lnTo>
                  <a:pt x="7929654" y="0"/>
                </a:lnTo>
                <a:lnTo>
                  <a:pt x="7929654" y="5976976"/>
                </a:lnTo>
                <a:lnTo>
                  <a:pt x="0" y="59769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27516" y="1517263"/>
            <a:ext cx="938585" cy="92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8"/>
              </a:lnSpc>
            </a:pPr>
            <a:r>
              <a:rPr lang="en-US" b="true" sz="5357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67000" y="7085805"/>
            <a:ext cx="938585" cy="92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8"/>
              </a:lnSpc>
            </a:pPr>
            <a:r>
              <a:rPr lang="en-US" b="true" sz="5357">
                <a:solidFill>
                  <a:srgbClr val="E30613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65010" y="4393100"/>
            <a:ext cx="938585" cy="92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28"/>
              </a:lnSpc>
            </a:pPr>
            <a:r>
              <a:rPr lang="en-US" b="true" sz="5357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156302" y="-21747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84524" y="2037896"/>
            <a:ext cx="7574171" cy="1638683"/>
          </a:xfrm>
          <a:custGeom>
            <a:avLst/>
            <a:gdLst/>
            <a:ahLst/>
            <a:cxnLst/>
            <a:rect r="r" b="b" t="t" l="l"/>
            <a:pathLst>
              <a:path h="1638683" w="7574171">
                <a:moveTo>
                  <a:pt x="0" y="0"/>
                </a:moveTo>
                <a:lnTo>
                  <a:pt x="7574171" y="0"/>
                </a:lnTo>
                <a:lnTo>
                  <a:pt x="7574171" y="1638682"/>
                </a:lnTo>
                <a:lnTo>
                  <a:pt x="0" y="16386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920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39346" y="3800403"/>
            <a:ext cx="16816169" cy="5780558"/>
          </a:xfrm>
          <a:custGeom>
            <a:avLst/>
            <a:gdLst/>
            <a:ahLst/>
            <a:cxnLst/>
            <a:rect r="r" b="b" t="t" l="l"/>
            <a:pathLst>
              <a:path h="5780558" w="16816169">
                <a:moveTo>
                  <a:pt x="0" y="0"/>
                </a:moveTo>
                <a:lnTo>
                  <a:pt x="16816168" y="0"/>
                </a:lnTo>
                <a:lnTo>
                  <a:pt x="16816168" y="5780558"/>
                </a:lnTo>
                <a:lnTo>
                  <a:pt x="0" y="57805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71150" y="3676578"/>
            <a:ext cx="1060426" cy="1041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3"/>
              </a:lnSpc>
            </a:pPr>
            <a:r>
              <a:rPr lang="en-US" b="true" sz="6052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59651" y="3676578"/>
            <a:ext cx="2352896" cy="1041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3"/>
              </a:lnSpc>
            </a:pPr>
            <a:r>
              <a:rPr lang="en-US" b="true" sz="6052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8 e 9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156302" y="-21747"/>
            <a:ext cx="2781299" cy="2781299"/>
            <a:chOff x="0" y="0"/>
            <a:chExt cx="3708399" cy="37083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08400" cy="3708400"/>
            </a:xfrm>
            <a:custGeom>
              <a:avLst/>
              <a:gdLst/>
              <a:ahLst/>
              <a:cxnLst/>
              <a:rect r="r" b="b" t="t" l="l"/>
              <a:pathLst>
                <a:path h="3708400" w="3708400">
                  <a:moveTo>
                    <a:pt x="0" y="0"/>
                  </a:moveTo>
                  <a:lnTo>
                    <a:pt x="3708400" y="0"/>
                  </a:lnTo>
                  <a:lnTo>
                    <a:pt x="3708400" y="3708400"/>
                  </a:lnTo>
                  <a:lnTo>
                    <a:pt x="0" y="3708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243301" y="3234026"/>
            <a:ext cx="8453097" cy="6603885"/>
          </a:xfrm>
          <a:custGeom>
            <a:avLst/>
            <a:gdLst/>
            <a:ahLst/>
            <a:cxnLst/>
            <a:rect r="r" b="b" t="t" l="l"/>
            <a:pathLst>
              <a:path h="6603885" w="8453097">
                <a:moveTo>
                  <a:pt x="0" y="0"/>
                </a:moveTo>
                <a:lnTo>
                  <a:pt x="8453097" y="0"/>
                </a:lnTo>
                <a:lnTo>
                  <a:pt x="8453097" y="6603884"/>
                </a:lnTo>
                <a:lnTo>
                  <a:pt x="0" y="6603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003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5371" y="2161721"/>
            <a:ext cx="8932347" cy="1200759"/>
          </a:xfrm>
          <a:custGeom>
            <a:avLst/>
            <a:gdLst/>
            <a:ahLst/>
            <a:cxnLst/>
            <a:rect r="r" b="b" t="t" l="l"/>
            <a:pathLst>
              <a:path h="1200759" w="8932347">
                <a:moveTo>
                  <a:pt x="0" y="0"/>
                </a:moveTo>
                <a:lnTo>
                  <a:pt x="8932347" y="0"/>
                </a:lnTo>
                <a:lnTo>
                  <a:pt x="8932347" y="1200758"/>
                </a:lnTo>
                <a:lnTo>
                  <a:pt x="0" y="12007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652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67000" y="252959"/>
            <a:ext cx="6280430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2798" y="8799685"/>
            <a:ext cx="106042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3"/>
              </a:lnSpc>
            </a:pPr>
            <a:r>
              <a:rPr lang="en-US" b="true" sz="6052">
                <a:solidFill>
                  <a:srgbClr val="E30613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387156" y="6661547"/>
            <a:ext cx="985142" cy="96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47"/>
              </a:lnSpc>
            </a:pPr>
            <a:r>
              <a:rPr lang="en-US" b="true" sz="5622">
                <a:solidFill>
                  <a:srgbClr val="E30613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9</a:t>
            </a:r>
          </a:p>
        </p:txBody>
      </p:sp>
      <p:sp>
        <p:nvSpPr>
          <p:cNvPr name="AutoShape 10" id="10"/>
          <p:cNvSpPr/>
          <p:nvPr/>
        </p:nvSpPr>
        <p:spPr>
          <a:xfrm flipH="true" flipV="true">
            <a:off x="14055126" y="7625330"/>
            <a:ext cx="98424" cy="1948035"/>
          </a:xfrm>
          <a:prstGeom prst="line">
            <a:avLst/>
          </a:prstGeom>
          <a:ln cap="flat" w="38100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4824">
            <a:off x="2982566" y="1047661"/>
            <a:ext cx="5276198" cy="0"/>
          </a:xfrm>
          <a:prstGeom prst="line">
            <a:avLst/>
          </a:prstGeom>
          <a:ln cap="rnd" w="28575">
            <a:solidFill>
              <a:srgbClr val="E306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001686" y="252959"/>
            <a:ext cx="5237959" cy="804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8"/>
              </a:lnSpc>
            </a:pPr>
            <a:r>
              <a:rPr lang="en-US" b="true" sz="5599">
                <a:solidFill>
                  <a:srgbClr val="E30613"/>
                </a:solidFill>
                <a:latin typeface="Arial Bold"/>
                <a:ea typeface="Arial Bold"/>
                <a:cs typeface="Arial Bold"/>
                <a:sym typeface="Arial Bold"/>
              </a:rPr>
              <a:t>Fechamento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116661" y="3238503"/>
            <a:ext cx="9065939" cy="6032970"/>
            <a:chOff x="0" y="0"/>
            <a:chExt cx="12087919" cy="80439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087860" cy="8043926"/>
            </a:xfrm>
            <a:custGeom>
              <a:avLst/>
              <a:gdLst/>
              <a:ahLst/>
              <a:cxnLst/>
              <a:rect r="r" b="b" t="t" l="l"/>
              <a:pathLst>
                <a:path h="8043926" w="12087860">
                  <a:moveTo>
                    <a:pt x="0" y="0"/>
                  </a:moveTo>
                  <a:lnTo>
                    <a:pt x="12087860" y="0"/>
                  </a:lnTo>
                  <a:lnTo>
                    <a:pt x="12087860" y="8043926"/>
                  </a:lnTo>
                  <a:lnTo>
                    <a:pt x="0" y="8043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372" y="-196608"/>
            <a:ext cx="1197072" cy="10750131"/>
          </a:xfrm>
          <a:custGeom>
            <a:avLst/>
            <a:gdLst/>
            <a:ahLst/>
            <a:cxnLst/>
            <a:rect r="r" b="b" t="t" l="l"/>
            <a:pathLst>
              <a:path h="10750131" w="1197072">
                <a:moveTo>
                  <a:pt x="0" y="0"/>
                </a:moveTo>
                <a:lnTo>
                  <a:pt x="1197072" y="0"/>
                </a:lnTo>
                <a:lnTo>
                  <a:pt x="1197072" y="10750131"/>
                </a:lnTo>
                <a:lnTo>
                  <a:pt x="0" y="107501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77632" y="5203547"/>
            <a:ext cx="4826991" cy="942235"/>
            <a:chOff x="0" y="0"/>
            <a:chExt cx="6435988" cy="12563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35979" cy="1256284"/>
            </a:xfrm>
            <a:custGeom>
              <a:avLst/>
              <a:gdLst/>
              <a:ahLst/>
              <a:cxnLst/>
              <a:rect r="r" b="b" t="t" l="l"/>
              <a:pathLst>
                <a:path h="1256284" w="6435979">
                  <a:moveTo>
                    <a:pt x="0" y="0"/>
                  </a:moveTo>
                  <a:lnTo>
                    <a:pt x="6435979" y="0"/>
                  </a:lnTo>
                  <a:lnTo>
                    <a:pt x="6435979" y="1256284"/>
                  </a:lnTo>
                  <a:lnTo>
                    <a:pt x="0" y="12562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635" r="0" b="-4637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634596" y="-468619"/>
            <a:ext cx="7739804" cy="11581916"/>
          </a:xfrm>
          <a:custGeom>
            <a:avLst/>
            <a:gdLst/>
            <a:ahLst/>
            <a:cxnLst/>
            <a:rect r="r" b="b" t="t" l="l"/>
            <a:pathLst>
              <a:path h="11581916" w="7739804">
                <a:moveTo>
                  <a:pt x="0" y="0"/>
                </a:moveTo>
                <a:lnTo>
                  <a:pt x="7739804" y="0"/>
                </a:lnTo>
                <a:lnTo>
                  <a:pt x="7739804" y="11581916"/>
                </a:lnTo>
                <a:lnTo>
                  <a:pt x="0" y="115819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939655" y="7859362"/>
            <a:ext cx="1951489" cy="2427638"/>
            <a:chOff x="0" y="0"/>
            <a:chExt cx="2601985" cy="32368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01976" cy="3236849"/>
            </a:xfrm>
            <a:custGeom>
              <a:avLst/>
              <a:gdLst/>
              <a:ahLst/>
              <a:cxnLst/>
              <a:rect r="r" b="b" t="t" l="l"/>
              <a:pathLst>
                <a:path h="3236849" w="2601976">
                  <a:moveTo>
                    <a:pt x="0" y="0"/>
                  </a:moveTo>
                  <a:lnTo>
                    <a:pt x="2601976" y="0"/>
                  </a:lnTo>
                  <a:lnTo>
                    <a:pt x="2601976" y="3236849"/>
                  </a:lnTo>
                  <a:lnTo>
                    <a:pt x="0" y="3236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8" t="0" r="-1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325189" y="4137430"/>
            <a:ext cx="1605408" cy="2573800"/>
            <a:chOff x="0" y="0"/>
            <a:chExt cx="2140544" cy="34317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40585" cy="3431794"/>
            </a:xfrm>
            <a:custGeom>
              <a:avLst/>
              <a:gdLst/>
              <a:ahLst/>
              <a:cxnLst/>
              <a:rect r="r" b="b" t="t" l="l"/>
              <a:pathLst>
                <a:path h="3431794" w="2140585">
                  <a:moveTo>
                    <a:pt x="0" y="0"/>
                  </a:moveTo>
                  <a:lnTo>
                    <a:pt x="2140585" y="0"/>
                  </a:lnTo>
                  <a:lnTo>
                    <a:pt x="2140585" y="3431794"/>
                  </a:lnTo>
                  <a:lnTo>
                    <a:pt x="0" y="3431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6" t="0" r="-24" b="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846688" y="4137430"/>
            <a:ext cx="6180473" cy="6149570"/>
            <a:chOff x="0" y="0"/>
            <a:chExt cx="8240631" cy="8199427"/>
          </a:xfrm>
        </p:grpSpPr>
        <p:sp>
          <p:nvSpPr>
            <p:cNvPr name="Freeform 11" id="11"/>
            <p:cNvSpPr/>
            <p:nvPr/>
          </p:nvSpPr>
          <p:spPr>
            <a:xfrm flipH="true" flipV="false" rot="0">
              <a:off x="0" y="0"/>
              <a:ext cx="8240649" cy="8199374"/>
            </a:xfrm>
            <a:custGeom>
              <a:avLst/>
              <a:gdLst/>
              <a:ahLst/>
              <a:cxnLst/>
              <a:rect r="r" b="b" t="t" l="l"/>
              <a:pathLst>
                <a:path h="8199374" w="8240649">
                  <a:moveTo>
                    <a:pt x="8240649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8240649" y="8199374"/>
                  </a:lnTo>
                  <a:lnTo>
                    <a:pt x="8240649" y="0"/>
                  </a:lnTo>
                  <a:close/>
                </a:path>
              </a:pathLst>
            </a:custGeom>
            <a:blipFill>
              <a:blip r:embed="rId9"/>
              <a:stretch>
                <a:fillRect l="0" t="-25" r="0" b="-25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2392588" y="4137430"/>
            <a:ext cx="4780387" cy="6149570"/>
            <a:chOff x="0" y="0"/>
            <a:chExt cx="6373849" cy="8199427"/>
          </a:xfrm>
        </p:grpSpPr>
        <p:sp>
          <p:nvSpPr>
            <p:cNvPr name="Freeform 13" id="13"/>
            <p:cNvSpPr/>
            <p:nvPr/>
          </p:nvSpPr>
          <p:spPr>
            <a:xfrm flipH="true" flipV="false" rot="0">
              <a:off x="0" y="0"/>
              <a:ext cx="6373876" cy="8199374"/>
            </a:xfrm>
            <a:custGeom>
              <a:avLst/>
              <a:gdLst/>
              <a:ahLst/>
              <a:cxnLst/>
              <a:rect r="r" b="b" t="t" l="l"/>
              <a:pathLst>
                <a:path h="8199374" w="6373876">
                  <a:moveTo>
                    <a:pt x="6373876" y="0"/>
                  </a:moveTo>
                  <a:lnTo>
                    <a:pt x="0" y="0"/>
                  </a:lnTo>
                  <a:lnTo>
                    <a:pt x="0" y="8199374"/>
                  </a:lnTo>
                  <a:lnTo>
                    <a:pt x="6373876" y="8199374"/>
                  </a:lnTo>
                  <a:lnTo>
                    <a:pt x="6373876" y="0"/>
                  </a:lnTo>
                  <a:close/>
                </a:path>
              </a:pathLst>
            </a:custGeom>
            <a:blipFill>
              <a:blip r:embed="rId10"/>
              <a:stretch>
                <a:fillRect l="0" t="-7538" r="0" b="-7539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098577" y="9152435"/>
            <a:ext cx="2294011" cy="1134565"/>
            <a:chOff x="0" y="0"/>
            <a:chExt cx="3058681" cy="15127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58668" cy="1512697"/>
            </a:xfrm>
            <a:custGeom>
              <a:avLst/>
              <a:gdLst/>
              <a:ahLst/>
              <a:cxnLst/>
              <a:rect r="r" b="b" t="t" l="l"/>
              <a:pathLst>
                <a:path h="1512697" w="3058668">
                  <a:moveTo>
                    <a:pt x="0" y="0"/>
                  </a:moveTo>
                  <a:lnTo>
                    <a:pt x="3058668" y="0"/>
                  </a:lnTo>
                  <a:lnTo>
                    <a:pt x="3058668" y="1512697"/>
                  </a:lnTo>
                  <a:lnTo>
                    <a:pt x="0" y="1512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78" r="0" b="-82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753594">
            <a:off x="14437890" y="1491650"/>
            <a:ext cx="1774599" cy="1744107"/>
            <a:chOff x="0" y="0"/>
            <a:chExt cx="2366132" cy="23254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66137" cy="2325497"/>
            </a:xfrm>
            <a:custGeom>
              <a:avLst/>
              <a:gdLst/>
              <a:ahLst/>
              <a:cxnLst/>
              <a:rect r="r" b="b" t="t" l="l"/>
              <a:pathLst>
                <a:path h="2325497" w="2366137">
                  <a:moveTo>
                    <a:pt x="0" y="0"/>
                  </a:moveTo>
                  <a:lnTo>
                    <a:pt x="2366137" y="0"/>
                  </a:lnTo>
                  <a:lnTo>
                    <a:pt x="2366137" y="2325497"/>
                  </a:lnTo>
                  <a:lnTo>
                    <a:pt x="0" y="23254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0584085" y="1028700"/>
            <a:ext cx="2079407" cy="2088274"/>
            <a:chOff x="0" y="0"/>
            <a:chExt cx="2772543" cy="27843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72537" cy="2784348"/>
            </a:xfrm>
            <a:custGeom>
              <a:avLst/>
              <a:gdLst/>
              <a:ahLst/>
              <a:cxnLst/>
              <a:rect r="r" b="b" t="t" l="l"/>
              <a:pathLst>
                <a:path h="2784348" w="2772537">
                  <a:moveTo>
                    <a:pt x="0" y="0"/>
                  </a:moveTo>
                  <a:lnTo>
                    <a:pt x="2772537" y="0"/>
                  </a:lnTo>
                  <a:lnTo>
                    <a:pt x="2772537" y="2784348"/>
                  </a:lnTo>
                  <a:lnTo>
                    <a:pt x="0" y="2784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35" t="0" r="-35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DAGrZkw0VIU</dc:identifier>
  <dcterms:modified xsi:type="dcterms:W3CDTF">2011-08-01T06:04:30Z</dcterms:modified>
  <cp:revision>1</cp:revision>
  <dc:title>Guia Prático - CodePen</dc:title>
</cp:coreProperties>
</file>