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Telegraf Bold" charset="1" panose="00000800000000000000"/>
      <p:regular r:id="rId20"/>
    </p:embeddedFont>
    <p:embeddedFont>
      <p:font typeface="Telegraf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https://studio.firebase.google.com/?hl=pt-br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6.png" Type="http://schemas.openxmlformats.org/officeDocument/2006/relationships/image"/><Relationship Id="rId4" Target="https://firebase.studio" TargetMode="External" Type="http://schemas.openxmlformats.org/officeDocument/2006/relationships/hyperlink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8372" y="-196608"/>
            <a:ext cx="1197072" cy="10750131"/>
          </a:xfrm>
          <a:custGeom>
            <a:avLst/>
            <a:gdLst/>
            <a:ahLst/>
            <a:cxnLst/>
            <a:rect r="r" b="b" t="t" l="l"/>
            <a:pathLst>
              <a:path h="10750131" w="1197072">
                <a:moveTo>
                  <a:pt x="0" y="0"/>
                </a:moveTo>
                <a:lnTo>
                  <a:pt x="1197072" y="0"/>
                </a:lnTo>
                <a:lnTo>
                  <a:pt x="1197072" y="10750131"/>
                </a:lnTo>
                <a:lnTo>
                  <a:pt x="0" y="107501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7632" y="5203547"/>
            <a:ext cx="4826991" cy="942235"/>
            <a:chOff x="0" y="0"/>
            <a:chExt cx="6435988" cy="12563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35979" cy="1256284"/>
            </a:xfrm>
            <a:custGeom>
              <a:avLst/>
              <a:gdLst/>
              <a:ahLst/>
              <a:cxnLst/>
              <a:rect r="r" b="b" t="t" l="l"/>
              <a:pathLst>
                <a:path h="1256284" w="6435979">
                  <a:moveTo>
                    <a:pt x="0" y="0"/>
                  </a:moveTo>
                  <a:lnTo>
                    <a:pt x="6435979" y="0"/>
                  </a:lnTo>
                  <a:lnTo>
                    <a:pt x="6435979" y="1256284"/>
                  </a:lnTo>
                  <a:lnTo>
                    <a:pt x="0" y="1256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635" r="0" b="-4637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634596" y="-468619"/>
            <a:ext cx="7739804" cy="11581916"/>
          </a:xfrm>
          <a:custGeom>
            <a:avLst/>
            <a:gdLst/>
            <a:ahLst/>
            <a:cxnLst/>
            <a:rect r="r" b="b" t="t" l="l"/>
            <a:pathLst>
              <a:path h="11581916" w="7739804">
                <a:moveTo>
                  <a:pt x="0" y="0"/>
                </a:moveTo>
                <a:lnTo>
                  <a:pt x="7739804" y="0"/>
                </a:lnTo>
                <a:lnTo>
                  <a:pt x="7739804" y="11581916"/>
                </a:lnTo>
                <a:lnTo>
                  <a:pt x="0" y="115819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939655" y="7859362"/>
            <a:ext cx="1951489" cy="2427638"/>
            <a:chOff x="0" y="0"/>
            <a:chExt cx="2601985" cy="32368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01976" cy="3236849"/>
            </a:xfrm>
            <a:custGeom>
              <a:avLst/>
              <a:gdLst/>
              <a:ahLst/>
              <a:cxnLst/>
              <a:rect r="r" b="b" t="t" l="l"/>
              <a:pathLst>
                <a:path h="3236849" w="2601976">
                  <a:moveTo>
                    <a:pt x="0" y="0"/>
                  </a:moveTo>
                  <a:lnTo>
                    <a:pt x="2601976" y="0"/>
                  </a:lnTo>
                  <a:lnTo>
                    <a:pt x="2601976" y="3236849"/>
                  </a:lnTo>
                  <a:lnTo>
                    <a:pt x="0" y="3236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8" t="0" r="-18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325189" y="4137430"/>
            <a:ext cx="1605408" cy="2573800"/>
            <a:chOff x="0" y="0"/>
            <a:chExt cx="2140544" cy="34317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0585" cy="3431794"/>
            </a:xfrm>
            <a:custGeom>
              <a:avLst/>
              <a:gdLst/>
              <a:ahLst/>
              <a:cxnLst/>
              <a:rect r="r" b="b" t="t" l="l"/>
              <a:pathLst>
                <a:path h="3431794" w="2140585">
                  <a:moveTo>
                    <a:pt x="0" y="0"/>
                  </a:moveTo>
                  <a:lnTo>
                    <a:pt x="2140585" y="0"/>
                  </a:lnTo>
                  <a:lnTo>
                    <a:pt x="2140585" y="3431794"/>
                  </a:lnTo>
                  <a:lnTo>
                    <a:pt x="0" y="3431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6" t="0" r="-24" b="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846688" y="4137430"/>
            <a:ext cx="6180473" cy="6149570"/>
            <a:chOff x="0" y="0"/>
            <a:chExt cx="8240631" cy="8199427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8240649" cy="8199374"/>
            </a:xfrm>
            <a:custGeom>
              <a:avLst/>
              <a:gdLst/>
              <a:ahLst/>
              <a:cxnLst/>
              <a:rect r="r" b="b" t="t" l="l"/>
              <a:pathLst>
                <a:path h="8199374" w="8240649">
                  <a:moveTo>
                    <a:pt x="8240649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8240649" y="8199374"/>
                  </a:lnTo>
                  <a:lnTo>
                    <a:pt x="8240649" y="0"/>
                  </a:lnTo>
                  <a:close/>
                </a:path>
              </a:pathLst>
            </a:custGeom>
            <a:blipFill>
              <a:blip r:embed="rId9"/>
              <a:stretch>
                <a:fillRect l="0" t="-25" r="0" b="-25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392588" y="4137430"/>
            <a:ext cx="4780387" cy="6149570"/>
            <a:chOff x="0" y="0"/>
            <a:chExt cx="6373849" cy="8199427"/>
          </a:xfrm>
        </p:grpSpPr>
        <p:sp>
          <p:nvSpPr>
            <p:cNvPr name="Freeform 13" id="13"/>
            <p:cNvSpPr/>
            <p:nvPr/>
          </p:nvSpPr>
          <p:spPr>
            <a:xfrm flipH="true" flipV="false" rot="0">
              <a:off x="0" y="0"/>
              <a:ext cx="6373876" cy="8199374"/>
            </a:xfrm>
            <a:custGeom>
              <a:avLst/>
              <a:gdLst/>
              <a:ahLst/>
              <a:cxnLst/>
              <a:rect r="r" b="b" t="t" l="l"/>
              <a:pathLst>
                <a:path h="8199374" w="6373876">
                  <a:moveTo>
                    <a:pt x="6373876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6373876" y="8199374"/>
                  </a:lnTo>
                  <a:lnTo>
                    <a:pt x="6373876" y="0"/>
                  </a:lnTo>
                  <a:close/>
                </a:path>
              </a:pathLst>
            </a:custGeom>
            <a:blipFill>
              <a:blip r:embed="rId10"/>
              <a:stretch>
                <a:fillRect l="0" t="-7538" r="0" b="-7539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098577" y="9152435"/>
            <a:ext cx="2294011" cy="1134565"/>
            <a:chOff x="0" y="0"/>
            <a:chExt cx="3058681" cy="15127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58668" cy="1512697"/>
            </a:xfrm>
            <a:custGeom>
              <a:avLst/>
              <a:gdLst/>
              <a:ahLst/>
              <a:cxnLst/>
              <a:rect r="r" b="b" t="t" l="l"/>
              <a:pathLst>
                <a:path h="1512697" w="3058668">
                  <a:moveTo>
                    <a:pt x="0" y="0"/>
                  </a:moveTo>
                  <a:lnTo>
                    <a:pt x="3058668" y="0"/>
                  </a:lnTo>
                  <a:lnTo>
                    <a:pt x="3058668" y="1512697"/>
                  </a:lnTo>
                  <a:lnTo>
                    <a:pt x="0" y="1512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78" r="0" b="-82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753594">
            <a:off x="14437890" y="1491650"/>
            <a:ext cx="1774599" cy="1744107"/>
            <a:chOff x="0" y="0"/>
            <a:chExt cx="2366132" cy="23254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66137" cy="2325497"/>
            </a:xfrm>
            <a:custGeom>
              <a:avLst/>
              <a:gdLst/>
              <a:ahLst/>
              <a:cxnLst/>
              <a:rect r="r" b="b" t="t" l="l"/>
              <a:pathLst>
                <a:path h="2325497" w="2366137">
                  <a:moveTo>
                    <a:pt x="0" y="0"/>
                  </a:moveTo>
                  <a:lnTo>
                    <a:pt x="2366137" y="0"/>
                  </a:lnTo>
                  <a:lnTo>
                    <a:pt x="2366137" y="2325497"/>
                  </a:lnTo>
                  <a:lnTo>
                    <a:pt x="0" y="23254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584085" y="1028700"/>
            <a:ext cx="2079407" cy="2088274"/>
            <a:chOff x="0" y="0"/>
            <a:chExt cx="2772543" cy="27843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72537" cy="2784348"/>
            </a:xfrm>
            <a:custGeom>
              <a:avLst/>
              <a:gdLst/>
              <a:ahLst/>
              <a:cxnLst/>
              <a:rect r="r" b="b" t="t" l="l"/>
              <a:pathLst>
                <a:path h="2784348" w="2772537">
                  <a:moveTo>
                    <a:pt x="0" y="0"/>
                  </a:moveTo>
                  <a:lnTo>
                    <a:pt x="2772537" y="0"/>
                  </a:lnTo>
                  <a:lnTo>
                    <a:pt x="2772537" y="2784348"/>
                  </a:lnTo>
                  <a:lnTo>
                    <a:pt x="0" y="2784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35" t="0" r="-35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619496" y="826229"/>
            <a:ext cx="6197106" cy="1225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6"/>
              </a:lnSpc>
            </a:pPr>
            <a:r>
              <a:rPr lang="en-US" b="true" sz="766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Guia Prático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48072" y="4598547"/>
            <a:ext cx="7886524" cy="44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7"/>
              </a:lnSpc>
            </a:pPr>
            <a:r>
              <a:rPr lang="en-US" sz="272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Bem-vindo(a) ao nosso Programa Qualifica - TI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94049" y="2316079"/>
            <a:ext cx="11910089" cy="1711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6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Firebase Studio para Desenvolvimento Web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18199" y="1845227"/>
            <a:ext cx="16679456" cy="7964440"/>
          </a:xfrm>
          <a:custGeom>
            <a:avLst/>
            <a:gdLst/>
            <a:ahLst/>
            <a:cxnLst/>
            <a:rect r="r" b="b" t="t" l="l"/>
            <a:pathLst>
              <a:path h="7964440" w="16679456">
                <a:moveTo>
                  <a:pt x="0" y="0"/>
                </a:moveTo>
                <a:lnTo>
                  <a:pt x="16679456" y="0"/>
                </a:lnTo>
                <a:lnTo>
                  <a:pt x="16679456" y="7964440"/>
                </a:lnTo>
                <a:lnTo>
                  <a:pt x="0" y="79644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395476" y="2150367"/>
            <a:ext cx="6752539" cy="6421168"/>
            <a:chOff x="0" y="0"/>
            <a:chExt cx="2276131" cy="21644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76130" cy="2164433"/>
            </a:xfrm>
            <a:custGeom>
              <a:avLst/>
              <a:gdLst/>
              <a:ahLst/>
              <a:cxnLst/>
              <a:rect r="r" b="b" t="t" l="l"/>
              <a:pathLst>
                <a:path h="2164433" w="2276130">
                  <a:moveTo>
                    <a:pt x="0" y="0"/>
                  </a:moveTo>
                  <a:lnTo>
                    <a:pt x="2276130" y="0"/>
                  </a:lnTo>
                  <a:lnTo>
                    <a:pt x="2276130" y="2164433"/>
                  </a:lnTo>
                  <a:lnTo>
                    <a:pt x="0" y="21644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30613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276131" cy="2202533"/>
            </a:xfrm>
            <a:prstGeom prst="rect">
              <a:avLst/>
            </a:prstGeom>
          </p:spPr>
          <p:txBody>
            <a:bodyPr anchor="ctr" rtlCol="false" tIns="39692" lIns="39692" bIns="39692" rIns="3969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59001" y="6837063"/>
            <a:ext cx="4247535" cy="1879786"/>
            <a:chOff x="0" y="0"/>
            <a:chExt cx="5663380" cy="250638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5663380" cy="2506381"/>
              <a:chOff x="0" y="0"/>
              <a:chExt cx="1431750" cy="63363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431750" cy="633634"/>
              </a:xfrm>
              <a:custGeom>
                <a:avLst/>
                <a:gdLst/>
                <a:ahLst/>
                <a:cxnLst/>
                <a:rect r="r" b="b" t="t" l="l"/>
                <a:pathLst>
                  <a:path h="633634" w="1431750">
                    <a:moveTo>
                      <a:pt x="0" y="0"/>
                    </a:moveTo>
                    <a:lnTo>
                      <a:pt x="1431750" y="0"/>
                    </a:lnTo>
                    <a:lnTo>
                      <a:pt x="1431750" y="633634"/>
                    </a:lnTo>
                    <a:lnTo>
                      <a:pt x="0" y="633634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431750" cy="6717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178718" y="33367"/>
              <a:ext cx="5343324" cy="24662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Este é o editor de código, onde será exibido o conteúdo dos seus arquivos quando você os abrir.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2819760" y="5827447"/>
            <a:ext cx="1765519" cy="1078820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418199" y="1154862"/>
            <a:ext cx="10369592" cy="59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Conhecendo o ambiente de desenvolvimento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787791" y="4205066"/>
            <a:ext cx="4247535" cy="1155886"/>
            <a:chOff x="0" y="0"/>
            <a:chExt cx="5663380" cy="1541181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5663380" cy="1541181"/>
              <a:chOff x="0" y="0"/>
              <a:chExt cx="1431750" cy="38962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431750" cy="389623"/>
              </a:xfrm>
              <a:custGeom>
                <a:avLst/>
                <a:gdLst/>
                <a:ahLst/>
                <a:cxnLst/>
                <a:rect r="r" b="b" t="t" l="l"/>
                <a:pathLst>
                  <a:path h="389623" w="1431750">
                    <a:moveTo>
                      <a:pt x="0" y="0"/>
                    </a:moveTo>
                    <a:lnTo>
                      <a:pt x="1431750" y="0"/>
                    </a:lnTo>
                    <a:lnTo>
                      <a:pt x="1431750" y="389623"/>
                    </a:lnTo>
                    <a:lnTo>
                      <a:pt x="0" y="389623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431750" cy="42772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178718" y="33367"/>
              <a:ext cx="5343324" cy="1501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Se você abrir mais de um arquivo, eles ficarão separados por abas aqui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667000" y="300584"/>
            <a:ext cx="6280430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Desenvolvimento</a:t>
            </a:r>
          </a:p>
        </p:txBody>
      </p:sp>
      <p:sp>
        <p:nvSpPr>
          <p:cNvPr name="AutoShape 20" id="20"/>
          <p:cNvSpPr/>
          <p:nvPr/>
        </p:nvSpPr>
        <p:spPr>
          <a:xfrm flipH="true" flipV="true">
            <a:off x="5406536" y="2480967"/>
            <a:ext cx="5401827" cy="2417101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18199" y="1845227"/>
            <a:ext cx="16679456" cy="7964440"/>
          </a:xfrm>
          <a:custGeom>
            <a:avLst/>
            <a:gdLst/>
            <a:ahLst/>
            <a:cxnLst/>
            <a:rect r="r" b="b" t="t" l="l"/>
            <a:pathLst>
              <a:path h="7964440" w="16679456">
                <a:moveTo>
                  <a:pt x="0" y="0"/>
                </a:moveTo>
                <a:lnTo>
                  <a:pt x="16679456" y="0"/>
                </a:lnTo>
                <a:lnTo>
                  <a:pt x="16679456" y="7964440"/>
                </a:lnTo>
                <a:lnTo>
                  <a:pt x="0" y="79644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167503" y="2150367"/>
            <a:ext cx="6752539" cy="7453096"/>
            <a:chOff x="0" y="0"/>
            <a:chExt cx="2276131" cy="251227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76130" cy="2512273"/>
            </a:xfrm>
            <a:custGeom>
              <a:avLst/>
              <a:gdLst/>
              <a:ahLst/>
              <a:cxnLst/>
              <a:rect r="r" b="b" t="t" l="l"/>
              <a:pathLst>
                <a:path h="2512273" w="2276130">
                  <a:moveTo>
                    <a:pt x="0" y="0"/>
                  </a:moveTo>
                  <a:lnTo>
                    <a:pt x="2276130" y="0"/>
                  </a:lnTo>
                  <a:lnTo>
                    <a:pt x="2276130" y="2512273"/>
                  </a:lnTo>
                  <a:lnTo>
                    <a:pt x="0" y="25122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30613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276131" cy="2550373"/>
            </a:xfrm>
            <a:prstGeom prst="rect">
              <a:avLst/>
            </a:prstGeom>
          </p:spPr>
          <p:txBody>
            <a:bodyPr anchor="ctr" rtlCol="false" tIns="39692" lIns="39692" bIns="39692" rIns="3969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18199" y="1154862"/>
            <a:ext cx="10369592" cy="59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Conhecendo o ambiente de desenvolvimento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134927" y="5494975"/>
            <a:ext cx="4247535" cy="793936"/>
            <a:chOff x="0" y="0"/>
            <a:chExt cx="5663380" cy="1058581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5663380" cy="1058581"/>
              <a:chOff x="0" y="0"/>
              <a:chExt cx="1431750" cy="26761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431750" cy="267618"/>
              </a:xfrm>
              <a:custGeom>
                <a:avLst/>
                <a:gdLst/>
                <a:ahLst/>
                <a:cxnLst/>
                <a:rect r="r" b="b" t="t" l="l"/>
                <a:pathLst>
                  <a:path h="267618" w="1431750">
                    <a:moveTo>
                      <a:pt x="0" y="0"/>
                    </a:moveTo>
                    <a:lnTo>
                      <a:pt x="1431750" y="0"/>
                    </a:lnTo>
                    <a:lnTo>
                      <a:pt x="1431750" y="267618"/>
                    </a:lnTo>
                    <a:lnTo>
                      <a:pt x="0" y="267618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431750" cy="305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178718" y="33367"/>
              <a:ext cx="5343324" cy="1018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Aqui está a sua página HTML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667000" y="300584"/>
            <a:ext cx="6280430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Desenvolvimento</a:t>
            </a:r>
          </a:p>
        </p:txBody>
      </p:sp>
      <p:sp>
        <p:nvSpPr>
          <p:cNvPr name="AutoShape 14" id="14"/>
          <p:cNvSpPr/>
          <p:nvPr/>
        </p:nvSpPr>
        <p:spPr>
          <a:xfrm flipV="true">
            <a:off x="8258695" y="3899868"/>
            <a:ext cx="1908808" cy="1595108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5" id="15"/>
          <p:cNvGrpSpPr/>
          <p:nvPr/>
        </p:nvGrpSpPr>
        <p:grpSpPr>
          <a:xfrm rot="0">
            <a:off x="12423238" y="5033511"/>
            <a:ext cx="4247535" cy="793936"/>
            <a:chOff x="0" y="0"/>
            <a:chExt cx="5663380" cy="1058581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5663380" cy="1058581"/>
              <a:chOff x="0" y="0"/>
              <a:chExt cx="1431750" cy="26761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431750" cy="267618"/>
              </a:xfrm>
              <a:custGeom>
                <a:avLst/>
                <a:gdLst/>
                <a:ahLst/>
                <a:cxnLst/>
                <a:rect r="r" b="b" t="t" l="l"/>
                <a:pathLst>
                  <a:path h="267618" w="1431750">
                    <a:moveTo>
                      <a:pt x="0" y="0"/>
                    </a:moveTo>
                    <a:lnTo>
                      <a:pt x="1431750" y="0"/>
                    </a:lnTo>
                    <a:lnTo>
                      <a:pt x="1431750" y="267618"/>
                    </a:lnTo>
                    <a:lnTo>
                      <a:pt x="0" y="267618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431750" cy="305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178718" y="33367"/>
              <a:ext cx="5343324" cy="1018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Recarregue para ver as mudanças na página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flipH="true" flipV="true">
            <a:off x="10787791" y="2746234"/>
            <a:ext cx="2589458" cy="2287278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18199" y="1845227"/>
            <a:ext cx="16679456" cy="7964440"/>
          </a:xfrm>
          <a:custGeom>
            <a:avLst/>
            <a:gdLst/>
            <a:ahLst/>
            <a:cxnLst/>
            <a:rect r="r" b="b" t="t" l="l"/>
            <a:pathLst>
              <a:path h="7964440" w="16679456">
                <a:moveTo>
                  <a:pt x="0" y="0"/>
                </a:moveTo>
                <a:lnTo>
                  <a:pt x="16679456" y="0"/>
                </a:lnTo>
                <a:lnTo>
                  <a:pt x="16679456" y="7964440"/>
                </a:lnTo>
                <a:lnTo>
                  <a:pt x="0" y="79644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8199" y="1154862"/>
            <a:ext cx="10369592" cy="59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Conhecendo o ambiente de desenvolvimento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67000" y="300584"/>
            <a:ext cx="6280430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Desenvolvimento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439362" y="4082203"/>
            <a:ext cx="4247535" cy="1155886"/>
            <a:chOff x="0" y="0"/>
            <a:chExt cx="5663380" cy="154118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5663380" cy="1541181"/>
              <a:chOff x="0" y="0"/>
              <a:chExt cx="1431750" cy="38962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431750" cy="389623"/>
              </a:xfrm>
              <a:custGeom>
                <a:avLst/>
                <a:gdLst/>
                <a:ahLst/>
                <a:cxnLst/>
                <a:rect r="r" b="b" t="t" l="l"/>
                <a:pathLst>
                  <a:path h="389623" w="1431750">
                    <a:moveTo>
                      <a:pt x="0" y="0"/>
                    </a:moveTo>
                    <a:lnTo>
                      <a:pt x="1431750" y="0"/>
                    </a:lnTo>
                    <a:lnTo>
                      <a:pt x="1431750" y="389623"/>
                    </a:lnTo>
                    <a:lnTo>
                      <a:pt x="0" y="389623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431750" cy="42772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178718" y="33367"/>
              <a:ext cx="5343324" cy="1501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Você também pode abrir sua página em uma nova aba do navegador!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15360485" y="2875225"/>
            <a:ext cx="1506006" cy="1206978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2" id="12"/>
          <p:cNvGrpSpPr/>
          <p:nvPr/>
        </p:nvGrpSpPr>
        <p:grpSpPr>
          <a:xfrm rot="0">
            <a:off x="12439362" y="5476141"/>
            <a:ext cx="4247535" cy="793936"/>
            <a:chOff x="0" y="0"/>
            <a:chExt cx="5663380" cy="1058581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5663380" cy="1058581"/>
              <a:chOff x="0" y="0"/>
              <a:chExt cx="1431750" cy="26761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431750" cy="267618"/>
              </a:xfrm>
              <a:custGeom>
                <a:avLst/>
                <a:gdLst/>
                <a:ahLst/>
                <a:cxnLst/>
                <a:rect r="r" b="b" t="t" l="l"/>
                <a:pathLst>
                  <a:path h="267618" w="1431750">
                    <a:moveTo>
                      <a:pt x="0" y="0"/>
                    </a:moveTo>
                    <a:lnTo>
                      <a:pt x="1431750" y="0"/>
                    </a:lnTo>
                    <a:lnTo>
                      <a:pt x="1431750" y="267618"/>
                    </a:lnTo>
                    <a:lnTo>
                      <a:pt x="0" y="267618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431750" cy="305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78718" y="33367"/>
              <a:ext cx="5343324" cy="1018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Assim você consegue ver tudo em tela cheia!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001686" y="300584"/>
            <a:ext cx="5237959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Fechamento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116661" y="3238503"/>
            <a:ext cx="9065939" cy="6032970"/>
            <a:chOff x="0" y="0"/>
            <a:chExt cx="12087919" cy="80439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087860" cy="8043926"/>
            </a:xfrm>
            <a:custGeom>
              <a:avLst/>
              <a:gdLst/>
              <a:ahLst/>
              <a:cxnLst/>
              <a:rect r="r" b="b" t="t" l="l"/>
              <a:pathLst>
                <a:path h="8043926" w="12087860">
                  <a:moveTo>
                    <a:pt x="0" y="0"/>
                  </a:moveTo>
                  <a:lnTo>
                    <a:pt x="12087860" y="0"/>
                  </a:lnTo>
                  <a:lnTo>
                    <a:pt x="12087860" y="8043926"/>
                  </a:lnTo>
                  <a:lnTo>
                    <a:pt x="0" y="8043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8372" y="-196608"/>
            <a:ext cx="1197072" cy="10750131"/>
          </a:xfrm>
          <a:custGeom>
            <a:avLst/>
            <a:gdLst/>
            <a:ahLst/>
            <a:cxnLst/>
            <a:rect r="r" b="b" t="t" l="l"/>
            <a:pathLst>
              <a:path h="10750131" w="1197072">
                <a:moveTo>
                  <a:pt x="0" y="0"/>
                </a:moveTo>
                <a:lnTo>
                  <a:pt x="1197072" y="0"/>
                </a:lnTo>
                <a:lnTo>
                  <a:pt x="1197072" y="10750131"/>
                </a:lnTo>
                <a:lnTo>
                  <a:pt x="0" y="107501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7632" y="5203547"/>
            <a:ext cx="4826991" cy="942235"/>
            <a:chOff x="0" y="0"/>
            <a:chExt cx="6435988" cy="12563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35979" cy="1256284"/>
            </a:xfrm>
            <a:custGeom>
              <a:avLst/>
              <a:gdLst/>
              <a:ahLst/>
              <a:cxnLst/>
              <a:rect r="r" b="b" t="t" l="l"/>
              <a:pathLst>
                <a:path h="1256284" w="6435979">
                  <a:moveTo>
                    <a:pt x="0" y="0"/>
                  </a:moveTo>
                  <a:lnTo>
                    <a:pt x="6435979" y="0"/>
                  </a:lnTo>
                  <a:lnTo>
                    <a:pt x="6435979" y="1256284"/>
                  </a:lnTo>
                  <a:lnTo>
                    <a:pt x="0" y="1256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635" r="0" b="-4637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634596" y="-468619"/>
            <a:ext cx="7739804" cy="11581916"/>
          </a:xfrm>
          <a:custGeom>
            <a:avLst/>
            <a:gdLst/>
            <a:ahLst/>
            <a:cxnLst/>
            <a:rect r="r" b="b" t="t" l="l"/>
            <a:pathLst>
              <a:path h="11581916" w="7739804">
                <a:moveTo>
                  <a:pt x="0" y="0"/>
                </a:moveTo>
                <a:lnTo>
                  <a:pt x="7739804" y="0"/>
                </a:lnTo>
                <a:lnTo>
                  <a:pt x="7739804" y="11581916"/>
                </a:lnTo>
                <a:lnTo>
                  <a:pt x="0" y="115819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939655" y="7859362"/>
            <a:ext cx="1951489" cy="2427638"/>
            <a:chOff x="0" y="0"/>
            <a:chExt cx="2601985" cy="32368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01976" cy="3236849"/>
            </a:xfrm>
            <a:custGeom>
              <a:avLst/>
              <a:gdLst/>
              <a:ahLst/>
              <a:cxnLst/>
              <a:rect r="r" b="b" t="t" l="l"/>
              <a:pathLst>
                <a:path h="3236849" w="2601976">
                  <a:moveTo>
                    <a:pt x="0" y="0"/>
                  </a:moveTo>
                  <a:lnTo>
                    <a:pt x="2601976" y="0"/>
                  </a:lnTo>
                  <a:lnTo>
                    <a:pt x="2601976" y="3236849"/>
                  </a:lnTo>
                  <a:lnTo>
                    <a:pt x="0" y="3236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8" t="0" r="-18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325189" y="4137430"/>
            <a:ext cx="1605408" cy="2573800"/>
            <a:chOff x="0" y="0"/>
            <a:chExt cx="2140544" cy="34317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0585" cy="3431794"/>
            </a:xfrm>
            <a:custGeom>
              <a:avLst/>
              <a:gdLst/>
              <a:ahLst/>
              <a:cxnLst/>
              <a:rect r="r" b="b" t="t" l="l"/>
              <a:pathLst>
                <a:path h="3431794" w="2140585">
                  <a:moveTo>
                    <a:pt x="0" y="0"/>
                  </a:moveTo>
                  <a:lnTo>
                    <a:pt x="2140585" y="0"/>
                  </a:lnTo>
                  <a:lnTo>
                    <a:pt x="2140585" y="3431794"/>
                  </a:lnTo>
                  <a:lnTo>
                    <a:pt x="0" y="3431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6" t="0" r="-24" b="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846688" y="4137430"/>
            <a:ext cx="6180473" cy="6149570"/>
            <a:chOff x="0" y="0"/>
            <a:chExt cx="8240631" cy="8199427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8240649" cy="8199374"/>
            </a:xfrm>
            <a:custGeom>
              <a:avLst/>
              <a:gdLst/>
              <a:ahLst/>
              <a:cxnLst/>
              <a:rect r="r" b="b" t="t" l="l"/>
              <a:pathLst>
                <a:path h="8199374" w="8240649">
                  <a:moveTo>
                    <a:pt x="8240649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8240649" y="8199374"/>
                  </a:lnTo>
                  <a:lnTo>
                    <a:pt x="8240649" y="0"/>
                  </a:lnTo>
                  <a:close/>
                </a:path>
              </a:pathLst>
            </a:custGeom>
            <a:blipFill>
              <a:blip r:embed="rId9"/>
              <a:stretch>
                <a:fillRect l="0" t="-25" r="0" b="-25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392588" y="4137430"/>
            <a:ext cx="4780387" cy="6149570"/>
            <a:chOff x="0" y="0"/>
            <a:chExt cx="6373849" cy="8199427"/>
          </a:xfrm>
        </p:grpSpPr>
        <p:sp>
          <p:nvSpPr>
            <p:cNvPr name="Freeform 13" id="13"/>
            <p:cNvSpPr/>
            <p:nvPr/>
          </p:nvSpPr>
          <p:spPr>
            <a:xfrm flipH="true" flipV="false" rot="0">
              <a:off x="0" y="0"/>
              <a:ext cx="6373876" cy="8199374"/>
            </a:xfrm>
            <a:custGeom>
              <a:avLst/>
              <a:gdLst/>
              <a:ahLst/>
              <a:cxnLst/>
              <a:rect r="r" b="b" t="t" l="l"/>
              <a:pathLst>
                <a:path h="8199374" w="6373876">
                  <a:moveTo>
                    <a:pt x="6373876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6373876" y="8199374"/>
                  </a:lnTo>
                  <a:lnTo>
                    <a:pt x="6373876" y="0"/>
                  </a:lnTo>
                  <a:close/>
                </a:path>
              </a:pathLst>
            </a:custGeom>
            <a:blipFill>
              <a:blip r:embed="rId10"/>
              <a:stretch>
                <a:fillRect l="0" t="-7538" r="0" b="-7539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098577" y="9152435"/>
            <a:ext cx="2294011" cy="1134565"/>
            <a:chOff x="0" y="0"/>
            <a:chExt cx="3058681" cy="15127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58668" cy="1512697"/>
            </a:xfrm>
            <a:custGeom>
              <a:avLst/>
              <a:gdLst/>
              <a:ahLst/>
              <a:cxnLst/>
              <a:rect r="r" b="b" t="t" l="l"/>
              <a:pathLst>
                <a:path h="1512697" w="3058668">
                  <a:moveTo>
                    <a:pt x="0" y="0"/>
                  </a:moveTo>
                  <a:lnTo>
                    <a:pt x="3058668" y="0"/>
                  </a:lnTo>
                  <a:lnTo>
                    <a:pt x="3058668" y="1512697"/>
                  </a:lnTo>
                  <a:lnTo>
                    <a:pt x="0" y="1512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78" r="0" b="-82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753594">
            <a:off x="14437890" y="1491650"/>
            <a:ext cx="1774599" cy="1744107"/>
            <a:chOff x="0" y="0"/>
            <a:chExt cx="2366132" cy="23254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66137" cy="2325497"/>
            </a:xfrm>
            <a:custGeom>
              <a:avLst/>
              <a:gdLst/>
              <a:ahLst/>
              <a:cxnLst/>
              <a:rect r="r" b="b" t="t" l="l"/>
              <a:pathLst>
                <a:path h="2325497" w="2366137">
                  <a:moveTo>
                    <a:pt x="0" y="0"/>
                  </a:moveTo>
                  <a:lnTo>
                    <a:pt x="2366137" y="0"/>
                  </a:lnTo>
                  <a:lnTo>
                    <a:pt x="2366137" y="2325497"/>
                  </a:lnTo>
                  <a:lnTo>
                    <a:pt x="0" y="23254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584085" y="1028700"/>
            <a:ext cx="2079407" cy="2088274"/>
            <a:chOff x="0" y="0"/>
            <a:chExt cx="2772543" cy="27843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72537" cy="2784348"/>
            </a:xfrm>
            <a:custGeom>
              <a:avLst/>
              <a:gdLst/>
              <a:ahLst/>
              <a:cxnLst/>
              <a:rect r="r" b="b" t="t" l="l"/>
              <a:pathLst>
                <a:path h="2784348" w="2772537">
                  <a:moveTo>
                    <a:pt x="0" y="0"/>
                  </a:moveTo>
                  <a:lnTo>
                    <a:pt x="2772537" y="0"/>
                  </a:lnTo>
                  <a:lnTo>
                    <a:pt x="2772537" y="2784348"/>
                  </a:lnTo>
                  <a:lnTo>
                    <a:pt x="0" y="2784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35" t="0" r="-35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12307" y="103392"/>
            <a:ext cx="11910089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Tema Central de Hoje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12307" y="2628900"/>
            <a:ext cx="8115612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Guia Completo - Login, Teste, Salvar e Baixar - Ferramentas Online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673197" y="859994"/>
            <a:ext cx="6758911" cy="6758911"/>
            <a:chOff x="0" y="0"/>
            <a:chExt cx="9011881" cy="90118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011920" cy="9011920"/>
            </a:xfrm>
            <a:custGeom>
              <a:avLst/>
              <a:gdLst/>
              <a:ahLst/>
              <a:cxnLst/>
              <a:rect r="r" b="b" t="t" l="l"/>
              <a:pathLst>
                <a:path h="9011920" w="9011920">
                  <a:moveTo>
                    <a:pt x="0" y="0"/>
                  </a:moveTo>
                  <a:lnTo>
                    <a:pt x="9011920" y="0"/>
                  </a:lnTo>
                  <a:lnTo>
                    <a:pt x="9011920" y="9011920"/>
                  </a:lnTo>
                  <a:lnTo>
                    <a:pt x="0" y="9011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368850" y="6466380"/>
            <a:ext cx="11198735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1"/>
              </a:lnSpc>
            </a:pPr>
            <a:r>
              <a:rPr lang="en-US" sz="3668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Este guia apresenta o passo a passo completo para utilizar diversas ferramentas online, incluindo como fazer login, realizar testes, salvar seus projetos e baixar seus arquivos.</a:t>
            </a:r>
          </a:p>
          <a:p>
            <a:pPr algn="ctr">
              <a:lnSpc>
                <a:spcPts val="440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5849867"/>
            <a:ext cx="8338674" cy="3408433"/>
          </a:xfrm>
          <a:custGeom>
            <a:avLst/>
            <a:gdLst/>
            <a:ahLst/>
            <a:cxnLst/>
            <a:rect r="r" b="b" t="t" l="l"/>
            <a:pathLst>
              <a:path h="3408433" w="8338674">
                <a:moveTo>
                  <a:pt x="0" y="0"/>
                </a:moveTo>
                <a:lnTo>
                  <a:pt x="8338674" y="0"/>
                </a:lnTo>
                <a:lnTo>
                  <a:pt x="8338674" y="3408433"/>
                </a:lnTo>
                <a:lnTo>
                  <a:pt x="0" y="34084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67000" y="300584"/>
            <a:ext cx="6280430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Desenvolvimento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845380"/>
            <a:ext cx="9171996" cy="187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 </a:t>
            </a:r>
            <a:r>
              <a:rPr lang="en-US" sz="3000" u="sng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  <a:hlinkClick r:id="rId4" tooltip="https://studio.firebase.google.com/?hl=pt-br"/>
              </a:rPr>
              <a:t>Firebase Studio</a:t>
            </a: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é um ambiente de desenvolvimento colaborativo, baseado em nuvem, que auxilia na criação de projetos back-ends, front-ends e aplicativos móveis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86476" y="1147220"/>
            <a:ext cx="5871798" cy="59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O que é o Firebase Studio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28279" y="6980377"/>
            <a:ext cx="7229995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Aqui, vamos descobrir como desenvolver Web no Firebase Studio!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383412" y="3368074"/>
            <a:ext cx="4331208" cy="431986"/>
            <a:chOff x="0" y="0"/>
            <a:chExt cx="5774944" cy="575981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5774944" cy="575981"/>
              <a:chOff x="0" y="0"/>
              <a:chExt cx="1459954" cy="14561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459954" cy="145613"/>
              </a:xfrm>
              <a:custGeom>
                <a:avLst/>
                <a:gdLst/>
                <a:ahLst/>
                <a:cxnLst/>
                <a:rect r="r" b="b" t="t" l="l"/>
                <a:pathLst>
                  <a:path h="145613" w="1459954">
                    <a:moveTo>
                      <a:pt x="0" y="0"/>
                    </a:moveTo>
                    <a:lnTo>
                      <a:pt x="1459954" y="0"/>
                    </a:lnTo>
                    <a:lnTo>
                      <a:pt x="1459954" y="145613"/>
                    </a:lnTo>
                    <a:lnTo>
                      <a:pt x="0" y="145613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1459954" cy="1837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82239" y="33367"/>
              <a:ext cx="5448583" cy="535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1. Clique em começar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55476" y="4362562"/>
            <a:ext cx="9685788" cy="2842084"/>
          </a:xfrm>
          <a:custGeom>
            <a:avLst/>
            <a:gdLst/>
            <a:ahLst/>
            <a:cxnLst/>
            <a:rect r="r" b="b" t="t" l="l"/>
            <a:pathLst>
              <a:path h="2842084" w="9685788">
                <a:moveTo>
                  <a:pt x="0" y="0"/>
                </a:moveTo>
                <a:lnTo>
                  <a:pt x="9685787" y="0"/>
                </a:lnTo>
                <a:lnTo>
                  <a:pt x="9685787" y="2842083"/>
                </a:lnTo>
                <a:lnTo>
                  <a:pt x="0" y="28420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99793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8384136" y="3800060"/>
            <a:ext cx="802988" cy="562502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2667000" y="300584"/>
            <a:ext cx="6280430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Desenvolvimento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096726"/>
            <a:ext cx="969100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Acesse: </a:t>
            </a:r>
            <a:r>
              <a:rPr lang="en-US" b="true" sz="3000" u="sng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  <a:hlinkClick r:id="rId4" tooltip="https://firebase.studio"/>
              </a:rPr>
              <a:t>https://firebase.studio/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359724" y="1147220"/>
            <a:ext cx="4325304" cy="59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Acesso e Cadastro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8524177">
            <a:off x="8177869" y="7181215"/>
            <a:ext cx="2422707" cy="1220163"/>
          </a:xfrm>
          <a:custGeom>
            <a:avLst/>
            <a:gdLst/>
            <a:ahLst/>
            <a:cxnLst/>
            <a:rect r="r" b="b" t="t" l="l"/>
            <a:pathLst>
              <a:path h="1220163" w="2422707">
                <a:moveTo>
                  <a:pt x="0" y="0"/>
                </a:moveTo>
                <a:lnTo>
                  <a:pt x="2422707" y="0"/>
                </a:lnTo>
                <a:lnTo>
                  <a:pt x="2422707" y="1220164"/>
                </a:lnTo>
                <a:lnTo>
                  <a:pt x="0" y="12201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108332" y="3166887"/>
            <a:ext cx="6076213" cy="5924308"/>
          </a:xfrm>
          <a:custGeom>
            <a:avLst/>
            <a:gdLst/>
            <a:ahLst/>
            <a:cxnLst/>
            <a:rect r="r" b="b" t="t" l="l"/>
            <a:pathLst>
              <a:path h="5924308" w="6076213">
                <a:moveTo>
                  <a:pt x="0" y="0"/>
                </a:moveTo>
                <a:lnTo>
                  <a:pt x="6076213" y="0"/>
                </a:lnTo>
                <a:lnTo>
                  <a:pt x="6076213" y="5924308"/>
                </a:lnTo>
                <a:lnTo>
                  <a:pt x="0" y="59243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17" id="17"/>
          <p:cNvSpPr/>
          <p:nvPr/>
        </p:nvSpPr>
        <p:spPr>
          <a:xfrm flipV="true">
            <a:off x="14373752" y="8382480"/>
            <a:ext cx="928182" cy="643075"/>
          </a:xfrm>
          <a:prstGeom prst="line">
            <a:avLst/>
          </a:prstGeom>
          <a:ln cap="flat" w="66675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8" id="18"/>
          <p:cNvGrpSpPr/>
          <p:nvPr/>
        </p:nvGrpSpPr>
        <p:grpSpPr>
          <a:xfrm rot="0">
            <a:off x="11944036" y="9025555"/>
            <a:ext cx="3867724" cy="479997"/>
            <a:chOff x="0" y="0"/>
            <a:chExt cx="5156965" cy="639996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5156965" cy="639996"/>
              <a:chOff x="0" y="0"/>
              <a:chExt cx="717122" cy="88997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717122" cy="88997"/>
              </a:xfrm>
              <a:custGeom>
                <a:avLst/>
                <a:gdLst/>
                <a:ahLst/>
                <a:cxnLst/>
                <a:rect r="r" b="b" t="t" l="l"/>
                <a:pathLst>
                  <a:path h="88997" w="717122">
                    <a:moveTo>
                      <a:pt x="0" y="0"/>
                    </a:moveTo>
                    <a:lnTo>
                      <a:pt x="717122" y="0"/>
                    </a:lnTo>
                    <a:lnTo>
                      <a:pt x="717122" y="88997"/>
                    </a:lnTo>
                    <a:lnTo>
                      <a:pt x="0" y="88997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717122" cy="1270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162737" y="91826"/>
              <a:ext cx="4865528" cy="535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3. Clique no botão azul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719707" y="2975433"/>
            <a:ext cx="6121778" cy="793936"/>
            <a:chOff x="0" y="0"/>
            <a:chExt cx="8162370" cy="1058581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8162370" cy="1058581"/>
              <a:chOff x="0" y="0"/>
              <a:chExt cx="2063515" cy="267618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2063515" cy="267618"/>
              </a:xfrm>
              <a:custGeom>
                <a:avLst/>
                <a:gdLst/>
                <a:ahLst/>
                <a:cxnLst/>
                <a:rect r="r" b="b" t="t" l="l"/>
                <a:pathLst>
                  <a:path h="267618" w="2063515">
                    <a:moveTo>
                      <a:pt x="0" y="0"/>
                    </a:moveTo>
                    <a:lnTo>
                      <a:pt x="2063515" y="0"/>
                    </a:lnTo>
                    <a:lnTo>
                      <a:pt x="2063515" y="267618"/>
                    </a:lnTo>
                    <a:lnTo>
                      <a:pt x="0" y="267618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2063515" cy="305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257578" y="33367"/>
              <a:ext cx="7701088" cy="1018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2. Selecione a primeira caixa. As duas últimas não precisa selecionar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>
            <a:off x="11642767" y="3769369"/>
            <a:ext cx="301268" cy="1927495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9889" y="2552518"/>
            <a:ext cx="9833085" cy="5690898"/>
          </a:xfrm>
          <a:custGeom>
            <a:avLst/>
            <a:gdLst/>
            <a:ahLst/>
            <a:cxnLst/>
            <a:rect r="r" b="b" t="t" l="l"/>
            <a:pathLst>
              <a:path h="5690898" w="9833085">
                <a:moveTo>
                  <a:pt x="0" y="0"/>
                </a:moveTo>
                <a:lnTo>
                  <a:pt x="9833084" y="0"/>
                </a:lnTo>
                <a:lnTo>
                  <a:pt x="9833084" y="5690898"/>
                </a:lnTo>
                <a:lnTo>
                  <a:pt x="0" y="56908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55452" y="8640384"/>
            <a:ext cx="3340479" cy="793936"/>
            <a:chOff x="0" y="0"/>
            <a:chExt cx="4453971" cy="105858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453971" cy="1058581"/>
              <a:chOff x="0" y="0"/>
              <a:chExt cx="1126001" cy="26761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126001" cy="267618"/>
              </a:xfrm>
              <a:custGeom>
                <a:avLst/>
                <a:gdLst/>
                <a:ahLst/>
                <a:cxnLst/>
                <a:rect r="r" b="b" t="t" l="l"/>
                <a:pathLst>
                  <a:path h="267618" w="1126001">
                    <a:moveTo>
                      <a:pt x="0" y="0"/>
                    </a:moveTo>
                    <a:lnTo>
                      <a:pt x="1126001" y="0"/>
                    </a:lnTo>
                    <a:lnTo>
                      <a:pt x="1126001" y="267618"/>
                    </a:lnTo>
                    <a:lnTo>
                      <a:pt x="0" y="267618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126001" cy="305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140553" y="33367"/>
              <a:ext cx="4202263" cy="1018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Clique em novo espaço de trabalho</a:t>
              </a:r>
            </a:p>
          </p:txBody>
        </p:sp>
      </p:grpSp>
      <p:sp>
        <p:nvSpPr>
          <p:cNvPr name="AutoShape 8" id="8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AutoShape 11" id="11"/>
          <p:cNvSpPr/>
          <p:nvPr/>
        </p:nvSpPr>
        <p:spPr>
          <a:xfrm flipV="true">
            <a:off x="1412227" y="7632967"/>
            <a:ext cx="913464" cy="1007417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2" id="12"/>
          <p:cNvGrpSpPr/>
          <p:nvPr/>
        </p:nvGrpSpPr>
        <p:grpSpPr>
          <a:xfrm rot="0">
            <a:off x="5186120" y="8861332"/>
            <a:ext cx="4413499" cy="793936"/>
            <a:chOff x="0" y="0"/>
            <a:chExt cx="5884665" cy="1058581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5884665" cy="1058581"/>
              <a:chOff x="0" y="0"/>
              <a:chExt cx="1487692" cy="26761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487692" cy="267618"/>
              </a:xfrm>
              <a:custGeom>
                <a:avLst/>
                <a:gdLst/>
                <a:ahLst/>
                <a:cxnLst/>
                <a:rect r="r" b="b" t="t" l="l"/>
                <a:pathLst>
                  <a:path h="267618" w="1487692">
                    <a:moveTo>
                      <a:pt x="0" y="0"/>
                    </a:moveTo>
                    <a:lnTo>
                      <a:pt x="1487692" y="0"/>
                    </a:lnTo>
                    <a:lnTo>
                      <a:pt x="1487692" y="267618"/>
                    </a:lnTo>
                    <a:lnTo>
                      <a:pt x="0" y="267618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487692" cy="305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85701" y="33367"/>
              <a:ext cx="5552104" cy="1018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Ou crie a partir de um repositório do Github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 flipH="true" flipV="true">
            <a:off x="4871200" y="7632967"/>
            <a:ext cx="1314785" cy="1228366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2667000" y="300584"/>
            <a:ext cx="6280430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Desenvolvimento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78742" y="1147220"/>
            <a:ext cx="5087267" cy="59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Criação de um projeto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8276" y="2385558"/>
            <a:ext cx="11301259" cy="6272199"/>
          </a:xfrm>
          <a:custGeom>
            <a:avLst/>
            <a:gdLst/>
            <a:ahLst/>
            <a:cxnLst/>
            <a:rect r="r" b="b" t="t" l="l"/>
            <a:pathLst>
              <a:path h="6272199" w="11301259">
                <a:moveTo>
                  <a:pt x="0" y="0"/>
                </a:moveTo>
                <a:lnTo>
                  <a:pt x="11301259" y="0"/>
                </a:lnTo>
                <a:lnTo>
                  <a:pt x="11301259" y="6272199"/>
                </a:lnTo>
                <a:lnTo>
                  <a:pt x="0" y="62721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55452" y="8243416"/>
            <a:ext cx="3340479" cy="431986"/>
            <a:chOff x="0" y="0"/>
            <a:chExt cx="4453971" cy="57598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453971" cy="575981"/>
              <a:chOff x="0" y="0"/>
              <a:chExt cx="1126001" cy="14561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126001" cy="145613"/>
              </a:xfrm>
              <a:custGeom>
                <a:avLst/>
                <a:gdLst/>
                <a:ahLst/>
                <a:cxnLst/>
                <a:rect r="r" b="b" t="t" l="l"/>
                <a:pathLst>
                  <a:path h="145613" w="1126001">
                    <a:moveTo>
                      <a:pt x="0" y="0"/>
                    </a:moveTo>
                    <a:lnTo>
                      <a:pt x="1126001" y="0"/>
                    </a:lnTo>
                    <a:lnTo>
                      <a:pt x="1126001" y="145613"/>
                    </a:lnTo>
                    <a:lnTo>
                      <a:pt x="0" y="145613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126001" cy="1837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140553" y="33367"/>
              <a:ext cx="4202263" cy="535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1. Clique Web</a:t>
              </a:r>
            </a:p>
          </p:txBody>
        </p:sp>
      </p:grpSp>
      <p:sp>
        <p:nvSpPr>
          <p:cNvPr name="AutoShape 8" id="8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AutoShape 11" id="11"/>
          <p:cNvSpPr/>
          <p:nvPr/>
        </p:nvSpPr>
        <p:spPr>
          <a:xfrm flipV="true">
            <a:off x="1412227" y="4980868"/>
            <a:ext cx="913464" cy="3262548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2" id="12"/>
          <p:cNvGrpSpPr/>
          <p:nvPr/>
        </p:nvGrpSpPr>
        <p:grpSpPr>
          <a:xfrm rot="0">
            <a:off x="11093202" y="7449480"/>
            <a:ext cx="4413499" cy="431986"/>
            <a:chOff x="0" y="0"/>
            <a:chExt cx="5884665" cy="575981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5884665" cy="575981"/>
              <a:chOff x="0" y="0"/>
              <a:chExt cx="1487692" cy="14561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487692" cy="145613"/>
              </a:xfrm>
              <a:custGeom>
                <a:avLst/>
                <a:gdLst/>
                <a:ahLst/>
                <a:cxnLst/>
                <a:rect r="r" b="b" t="t" l="l"/>
                <a:pathLst>
                  <a:path h="145613" w="1487692">
                    <a:moveTo>
                      <a:pt x="0" y="0"/>
                    </a:moveTo>
                    <a:lnTo>
                      <a:pt x="1487692" y="0"/>
                    </a:lnTo>
                    <a:lnTo>
                      <a:pt x="1487692" y="145613"/>
                    </a:lnTo>
                    <a:lnTo>
                      <a:pt x="0" y="145613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487692" cy="1837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85701" y="33367"/>
              <a:ext cx="5552104" cy="535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2. Clique em Simple HTML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 flipH="true" flipV="true">
            <a:off x="9144000" y="6093416"/>
            <a:ext cx="2949067" cy="1356064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2667000" y="300584"/>
            <a:ext cx="6280430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Desenvolvimento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78742" y="1147220"/>
            <a:ext cx="5087267" cy="59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Criação de um projeto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470325" y="2880555"/>
            <a:ext cx="5673675" cy="5865281"/>
          </a:xfrm>
          <a:custGeom>
            <a:avLst/>
            <a:gdLst/>
            <a:ahLst/>
            <a:cxnLst/>
            <a:rect r="r" b="b" t="t" l="l"/>
            <a:pathLst>
              <a:path h="5865281" w="5673675">
                <a:moveTo>
                  <a:pt x="0" y="0"/>
                </a:moveTo>
                <a:lnTo>
                  <a:pt x="5673675" y="0"/>
                </a:lnTo>
                <a:lnTo>
                  <a:pt x="5673675" y="5865281"/>
                </a:lnTo>
                <a:lnTo>
                  <a:pt x="0" y="58652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93816" y="4142349"/>
            <a:ext cx="4529704" cy="3646795"/>
          </a:xfrm>
          <a:custGeom>
            <a:avLst/>
            <a:gdLst/>
            <a:ahLst/>
            <a:cxnLst/>
            <a:rect r="r" b="b" t="t" l="l"/>
            <a:pathLst>
              <a:path h="3646795" w="4529704">
                <a:moveTo>
                  <a:pt x="0" y="0"/>
                </a:moveTo>
                <a:lnTo>
                  <a:pt x="4529703" y="0"/>
                </a:lnTo>
                <a:lnTo>
                  <a:pt x="4529703" y="3646796"/>
                </a:lnTo>
                <a:lnTo>
                  <a:pt x="0" y="36467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742300" y="3502182"/>
            <a:ext cx="3392970" cy="793936"/>
            <a:chOff x="0" y="0"/>
            <a:chExt cx="4523960" cy="105858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523960" cy="1058581"/>
              <a:chOff x="0" y="0"/>
              <a:chExt cx="1143695" cy="26761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143695" cy="267618"/>
              </a:xfrm>
              <a:custGeom>
                <a:avLst/>
                <a:gdLst/>
                <a:ahLst/>
                <a:cxnLst/>
                <a:rect r="r" b="b" t="t" l="l"/>
                <a:pathLst>
                  <a:path h="267618" w="1143695">
                    <a:moveTo>
                      <a:pt x="0" y="0"/>
                    </a:moveTo>
                    <a:lnTo>
                      <a:pt x="1143695" y="0"/>
                    </a:lnTo>
                    <a:lnTo>
                      <a:pt x="1143695" y="267618"/>
                    </a:lnTo>
                    <a:lnTo>
                      <a:pt x="0" y="267618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143695" cy="305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142762" y="33367"/>
              <a:ext cx="4268296" cy="1018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Defina um nome para seu projeto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flipH="true">
            <a:off x="7048086" y="4296117"/>
            <a:ext cx="440439" cy="1517078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3" id="13"/>
          <p:cNvSpPr/>
          <p:nvPr/>
        </p:nvSpPr>
        <p:spPr>
          <a:xfrm flipH="false" flipV="false" rot="10099548">
            <a:off x="8490429" y="7805644"/>
            <a:ext cx="2422707" cy="1220163"/>
          </a:xfrm>
          <a:custGeom>
            <a:avLst/>
            <a:gdLst/>
            <a:ahLst/>
            <a:cxnLst/>
            <a:rect r="r" b="b" t="t" l="l"/>
            <a:pathLst>
              <a:path h="1220163" w="2422707">
                <a:moveTo>
                  <a:pt x="0" y="0"/>
                </a:moveTo>
                <a:lnTo>
                  <a:pt x="2422707" y="0"/>
                </a:lnTo>
                <a:lnTo>
                  <a:pt x="2422707" y="1220163"/>
                </a:lnTo>
                <a:lnTo>
                  <a:pt x="0" y="12201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815661" y="7141166"/>
            <a:ext cx="1596103" cy="431986"/>
            <a:chOff x="0" y="0"/>
            <a:chExt cx="2128137" cy="575981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2128137" cy="575981"/>
              <a:chOff x="0" y="0"/>
              <a:chExt cx="538011" cy="14561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38011" cy="145613"/>
              </a:xfrm>
              <a:custGeom>
                <a:avLst/>
                <a:gdLst/>
                <a:ahLst/>
                <a:cxnLst/>
                <a:rect r="r" b="b" t="t" l="l"/>
                <a:pathLst>
                  <a:path h="145613" w="538011">
                    <a:moveTo>
                      <a:pt x="0" y="0"/>
                    </a:moveTo>
                    <a:lnTo>
                      <a:pt x="538011" y="0"/>
                    </a:lnTo>
                    <a:lnTo>
                      <a:pt x="538011" y="145613"/>
                    </a:lnTo>
                    <a:lnTo>
                      <a:pt x="0" y="145613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538011" cy="1837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67157" y="33367"/>
              <a:ext cx="2007869" cy="535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Aguarde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667000" y="300584"/>
            <a:ext cx="6280430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Desenvolvimento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978742" y="1147220"/>
            <a:ext cx="5087267" cy="59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Criação de um projeto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922293"/>
            <a:ext cx="12306852" cy="5830371"/>
          </a:xfrm>
          <a:custGeom>
            <a:avLst/>
            <a:gdLst/>
            <a:ahLst/>
            <a:cxnLst/>
            <a:rect r="r" b="b" t="t" l="l"/>
            <a:pathLst>
              <a:path h="5830371" w="12306852">
                <a:moveTo>
                  <a:pt x="0" y="0"/>
                </a:moveTo>
                <a:lnTo>
                  <a:pt x="12306852" y="0"/>
                </a:lnTo>
                <a:lnTo>
                  <a:pt x="12306852" y="5830371"/>
                </a:lnTo>
                <a:lnTo>
                  <a:pt x="0" y="58303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67000" y="300584"/>
            <a:ext cx="6280430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Desenvolvimento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88070" y="1147220"/>
            <a:ext cx="5668611" cy="59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Criando um novo projeto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801356" y="5489202"/>
            <a:ext cx="5562576" cy="793936"/>
            <a:chOff x="0" y="0"/>
            <a:chExt cx="7416768" cy="105858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7416768" cy="1058581"/>
              <a:chOff x="0" y="0"/>
              <a:chExt cx="1875020" cy="26761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75020" cy="267618"/>
              </a:xfrm>
              <a:custGeom>
                <a:avLst/>
                <a:gdLst/>
                <a:ahLst/>
                <a:cxnLst/>
                <a:rect r="r" b="b" t="t" l="l"/>
                <a:pathLst>
                  <a:path h="267618" w="1875020">
                    <a:moveTo>
                      <a:pt x="0" y="0"/>
                    </a:moveTo>
                    <a:lnTo>
                      <a:pt x="1875020" y="0"/>
                    </a:lnTo>
                    <a:lnTo>
                      <a:pt x="1875020" y="267618"/>
                    </a:lnTo>
                    <a:lnTo>
                      <a:pt x="0" y="267618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875020" cy="305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234049" y="33367"/>
              <a:ext cx="6997622" cy="1018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Aqui está seu ambiente de desenvolvimento!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2042618"/>
            <a:ext cx="1393060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Pronto, agora temos o projeto pronto para ser manipulado e executado!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607843"/>
            <a:ext cx="13930608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Nas primeiras vezes vai demorar para executar, apenas aguarde o ambiente virtual se estabilizar.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34524" y="1890882"/>
            <a:ext cx="16516051" cy="7824479"/>
          </a:xfrm>
          <a:custGeom>
            <a:avLst/>
            <a:gdLst/>
            <a:ahLst/>
            <a:cxnLst/>
            <a:rect r="r" b="b" t="t" l="l"/>
            <a:pathLst>
              <a:path h="7824479" w="16516051">
                <a:moveTo>
                  <a:pt x="0" y="0"/>
                </a:moveTo>
                <a:lnTo>
                  <a:pt x="16516051" y="0"/>
                </a:lnTo>
                <a:lnTo>
                  <a:pt x="16516051" y="7824479"/>
                </a:lnTo>
                <a:lnTo>
                  <a:pt x="0" y="78244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70515" y="2214863"/>
            <a:ext cx="2528084" cy="6324425"/>
            <a:chOff x="0" y="0"/>
            <a:chExt cx="852161" cy="21318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52161" cy="2131823"/>
            </a:xfrm>
            <a:custGeom>
              <a:avLst/>
              <a:gdLst/>
              <a:ahLst/>
              <a:cxnLst/>
              <a:rect r="r" b="b" t="t" l="l"/>
              <a:pathLst>
                <a:path h="2131823" w="852161">
                  <a:moveTo>
                    <a:pt x="0" y="0"/>
                  </a:moveTo>
                  <a:lnTo>
                    <a:pt x="852161" y="0"/>
                  </a:lnTo>
                  <a:lnTo>
                    <a:pt x="852161" y="2131823"/>
                  </a:lnTo>
                  <a:lnTo>
                    <a:pt x="0" y="21318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30613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52161" cy="2169923"/>
            </a:xfrm>
            <a:prstGeom prst="rect">
              <a:avLst/>
            </a:prstGeom>
          </p:spPr>
          <p:txBody>
            <a:bodyPr anchor="ctr" rtlCol="false" tIns="39692" lIns="39692" bIns="39692" rIns="3969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621787" y="2214863"/>
            <a:ext cx="6536609" cy="3086100"/>
            <a:chOff x="0" y="0"/>
            <a:chExt cx="172157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21576" cy="812800"/>
            </a:xfrm>
            <a:custGeom>
              <a:avLst/>
              <a:gdLst/>
              <a:ahLst/>
              <a:cxnLst/>
              <a:rect r="r" b="b" t="t" l="l"/>
              <a:pathLst>
                <a:path h="812800" w="1721576">
                  <a:moveTo>
                    <a:pt x="0" y="0"/>
                  </a:moveTo>
                  <a:lnTo>
                    <a:pt x="1721576" y="0"/>
                  </a:lnTo>
                  <a:lnTo>
                    <a:pt x="172157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F1F1F">
                <a:alpha val="94902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72157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4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545014" y="2901764"/>
            <a:ext cx="4247535" cy="2965680"/>
            <a:chOff x="0" y="0"/>
            <a:chExt cx="5663380" cy="395424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5663380" cy="3954240"/>
              <a:chOff x="0" y="0"/>
              <a:chExt cx="1431750" cy="99966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431750" cy="999665"/>
              </a:xfrm>
              <a:custGeom>
                <a:avLst/>
                <a:gdLst/>
                <a:ahLst/>
                <a:cxnLst/>
                <a:rect r="r" b="b" t="t" l="l"/>
                <a:pathLst>
                  <a:path h="999665" w="1431750">
                    <a:moveTo>
                      <a:pt x="0" y="0"/>
                    </a:moveTo>
                    <a:lnTo>
                      <a:pt x="1431750" y="0"/>
                    </a:lnTo>
                    <a:lnTo>
                      <a:pt x="1431750" y="999665"/>
                    </a:lnTo>
                    <a:lnTo>
                      <a:pt x="0" y="999665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431750" cy="10377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78718" y="33367"/>
              <a:ext cx="5343324" cy="39140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09"/>
                </a:lnSpc>
              </a:pPr>
              <a:r>
                <a:rPr lang="en-US" sz="2499" b="true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Aqui está a estrutura de pastas do seu projeto.</a:t>
              </a:r>
            </a:p>
            <a:p>
              <a:pPr algn="l">
                <a:lnSpc>
                  <a:spcPts val="2909"/>
                </a:lnSpc>
              </a:pPr>
            </a:p>
            <a:p>
              <a:pPr algn="l">
                <a:lnSpc>
                  <a:spcPts val="2910"/>
                </a:lnSpc>
              </a:pPr>
              <a:r>
                <a:rPr lang="en-US" b="true" sz="24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Por padrão o projeto vem com esses arquivos criados. Você pode apagá-los e criar os seus próprios arquivos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 flipH="true" flipV="true">
            <a:off x="3498599" y="3497139"/>
            <a:ext cx="1046415" cy="887465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6" id="16"/>
          <p:cNvSpPr txBox="true"/>
          <p:nvPr/>
        </p:nvSpPr>
        <p:spPr>
          <a:xfrm rot="0">
            <a:off x="2667000" y="300584"/>
            <a:ext cx="6280430" cy="89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Desenvolvimento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18199" y="1154862"/>
            <a:ext cx="10369592" cy="59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Conhecendo o ambiente de desenvolvimento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DAGsCoNVPg4</dc:identifier>
  <dcterms:modified xsi:type="dcterms:W3CDTF">2011-08-01T06:04:30Z</dcterms:modified>
  <cp:revision>1</cp:revision>
  <dc:title>Guia Prático - Firebase Studio para Web</dc:title>
</cp:coreProperties>
</file>