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al Bold" charset="1" panose="020B0802020202020204"/>
      <p:regular r:id="rId14"/>
    </p:embeddedFont>
    <p:embeddedFont>
      <p:font typeface="Arial" charset="1" panose="020B0502020202020204"/>
      <p:regular r:id="rId15"/>
    </p:embeddedFont>
    <p:embeddedFont>
      <p:font typeface="Calibri (MS) Bold" charset="1" panose="020F0702030404030204"/>
      <p:regular r:id="rId16"/>
    </p:embeddedFont>
    <p:embeddedFont>
      <p:font typeface="Calibri (MS)" charset="1" panose="020F050202020403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https://www.mycompiler.io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19496" y="759554"/>
            <a:ext cx="6197106" cy="129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b="true" sz="766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Guia Prático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8072" y="4579497"/>
            <a:ext cx="7886524" cy="38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7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Bem-vindo(a) ao nosso Programa Qualifica - 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28800" y="1619250"/>
            <a:ext cx="1191008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Tema Central de Hoje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80721" y="2571750"/>
            <a:ext cx="6576061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Guia Completo - Login, Teste, Salvar e Baixar - Ferramentas Online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73197" y="859994"/>
            <a:ext cx="6758911" cy="6758911"/>
            <a:chOff x="0" y="0"/>
            <a:chExt cx="9011881" cy="9011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920" cy="9011920"/>
            </a:xfrm>
            <a:custGeom>
              <a:avLst/>
              <a:gdLst/>
              <a:ahLst/>
              <a:cxnLst/>
              <a:rect r="r" b="b" t="t" l="l"/>
              <a:pathLst>
                <a:path h="9011920" w="9011920">
                  <a:moveTo>
                    <a:pt x="0" y="0"/>
                  </a:moveTo>
                  <a:lnTo>
                    <a:pt x="9011920" y="0"/>
                  </a:lnTo>
                  <a:lnTo>
                    <a:pt x="9011920" y="9011920"/>
                  </a:lnTo>
                  <a:lnTo>
                    <a:pt x="0" y="9011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8850" y="6437805"/>
            <a:ext cx="11198735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Este guia apresenta o passo a passo completo para utilizar diversas ferramentas online, incluindo como fazer login, realizar testes, salvar seus projetos e baixar seus arquivos.</a:t>
            </a:r>
          </a:p>
          <a:p>
            <a:pPr algn="ctr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895665" y="377016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4414" y="2330601"/>
            <a:ext cx="5273122" cy="995145"/>
          </a:xfrm>
          <a:custGeom>
            <a:avLst/>
            <a:gdLst/>
            <a:ahLst/>
            <a:cxnLst/>
            <a:rect r="r" b="b" t="t" l="l"/>
            <a:pathLst>
              <a:path h="995145" w="5273122">
                <a:moveTo>
                  <a:pt x="0" y="0"/>
                </a:moveTo>
                <a:lnTo>
                  <a:pt x="5273122" y="0"/>
                </a:lnTo>
                <a:lnTo>
                  <a:pt x="5273122" y="995145"/>
                </a:lnTo>
                <a:lnTo>
                  <a:pt x="0" y="995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38986" y="3897049"/>
            <a:ext cx="8010028" cy="6257835"/>
          </a:xfrm>
          <a:custGeom>
            <a:avLst/>
            <a:gdLst/>
            <a:ahLst/>
            <a:cxnLst/>
            <a:rect r="r" b="b" t="t" l="l"/>
            <a:pathLst>
              <a:path h="6257835" w="8010028">
                <a:moveTo>
                  <a:pt x="0" y="0"/>
                </a:moveTo>
                <a:lnTo>
                  <a:pt x="8010028" y="0"/>
                </a:lnTo>
                <a:lnTo>
                  <a:pt x="8010028" y="6257834"/>
                </a:lnTo>
                <a:lnTo>
                  <a:pt x="0" y="62578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087424"/>
            <a:ext cx="543950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4"/>
              </a:lnSpc>
            </a:pPr>
            <a:r>
              <a:rPr lang="en-US" b="true" sz="399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•Acesse: </a:t>
            </a:r>
            <a:r>
              <a:rPr lang="en-US" b="true" sz="3995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  <a:hlinkClick r:id="rId5" tooltip="https://www.mycompiler.io"/>
              </a:rPr>
              <a:t>MyCompiler.io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87274" y="123324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665770" y="1875599"/>
            <a:ext cx="6533930" cy="4598253"/>
          </a:xfrm>
          <a:custGeom>
            <a:avLst/>
            <a:gdLst/>
            <a:ahLst/>
            <a:cxnLst/>
            <a:rect r="r" b="b" t="t" l="l"/>
            <a:pathLst>
              <a:path h="4598253" w="6533930">
                <a:moveTo>
                  <a:pt x="0" y="0"/>
                </a:moveTo>
                <a:lnTo>
                  <a:pt x="6533929" y="0"/>
                </a:lnTo>
                <a:lnTo>
                  <a:pt x="6533929" y="4598253"/>
                </a:lnTo>
                <a:lnTo>
                  <a:pt x="0" y="459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07208" y="1875599"/>
            <a:ext cx="2095920" cy="947917"/>
          </a:xfrm>
          <a:custGeom>
            <a:avLst/>
            <a:gdLst/>
            <a:ahLst/>
            <a:cxnLst/>
            <a:rect r="r" b="b" t="t" l="l"/>
            <a:pathLst>
              <a:path h="947917" w="2095920">
                <a:moveTo>
                  <a:pt x="0" y="0"/>
                </a:moveTo>
                <a:lnTo>
                  <a:pt x="2095921" y="0"/>
                </a:lnTo>
                <a:lnTo>
                  <a:pt x="2095921" y="947917"/>
                </a:lnTo>
                <a:lnTo>
                  <a:pt x="0" y="947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44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69835" y="6585534"/>
            <a:ext cx="4915935" cy="3237323"/>
          </a:xfrm>
          <a:custGeom>
            <a:avLst/>
            <a:gdLst/>
            <a:ahLst/>
            <a:cxnLst/>
            <a:rect r="r" b="b" t="t" l="l"/>
            <a:pathLst>
              <a:path h="3237323" w="4915935">
                <a:moveTo>
                  <a:pt x="0" y="0"/>
                </a:moveTo>
                <a:lnTo>
                  <a:pt x="4915934" y="0"/>
                </a:lnTo>
                <a:lnTo>
                  <a:pt x="4915934" y="3237323"/>
                </a:lnTo>
                <a:lnTo>
                  <a:pt x="0" y="3237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82635" y="3751003"/>
            <a:ext cx="4778515" cy="847444"/>
          </a:xfrm>
          <a:custGeom>
            <a:avLst/>
            <a:gdLst/>
            <a:ahLst/>
            <a:cxnLst/>
            <a:rect r="r" b="b" t="t" l="l"/>
            <a:pathLst>
              <a:path h="847444" w="4778515">
                <a:moveTo>
                  <a:pt x="0" y="0"/>
                </a:moveTo>
                <a:lnTo>
                  <a:pt x="4778515" y="0"/>
                </a:lnTo>
                <a:lnTo>
                  <a:pt x="4778515" y="847445"/>
                </a:lnTo>
                <a:lnTo>
                  <a:pt x="0" y="8474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62732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6956" y="7699533"/>
            <a:ext cx="11301259" cy="762835"/>
          </a:xfrm>
          <a:custGeom>
            <a:avLst/>
            <a:gdLst/>
            <a:ahLst/>
            <a:cxnLst/>
            <a:rect r="r" b="b" t="t" l="l"/>
            <a:pathLst>
              <a:path h="762835" w="11301259">
                <a:moveTo>
                  <a:pt x="0" y="0"/>
                </a:moveTo>
                <a:lnTo>
                  <a:pt x="11301259" y="0"/>
                </a:lnTo>
                <a:lnTo>
                  <a:pt x="11301259" y="762835"/>
                </a:lnTo>
                <a:lnTo>
                  <a:pt x="0" y="7628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843230" y="0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944386"/>
            <a:ext cx="5815861" cy="4550911"/>
            <a:chOff x="0" y="0"/>
            <a:chExt cx="7754481" cy="60678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54481" cy="6067882"/>
            </a:xfrm>
            <a:custGeom>
              <a:avLst/>
              <a:gdLst/>
              <a:ahLst/>
              <a:cxnLst/>
              <a:rect r="r" b="b" t="t" l="l"/>
              <a:pathLst>
                <a:path h="6067882" w="7754481">
                  <a:moveTo>
                    <a:pt x="0" y="0"/>
                  </a:moveTo>
                  <a:lnTo>
                    <a:pt x="7754481" y="0"/>
                  </a:lnTo>
                  <a:lnTo>
                    <a:pt x="7754481" y="6067882"/>
                  </a:lnTo>
                  <a:lnTo>
                    <a:pt x="0" y="6067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542890" y="3378087"/>
              <a:ext cx="958493" cy="962772"/>
            </a:xfrm>
            <a:custGeom>
              <a:avLst/>
              <a:gdLst/>
              <a:ahLst/>
              <a:cxnLst/>
              <a:rect r="r" b="b" t="t" l="l"/>
              <a:pathLst>
                <a:path h="962772" w="958493">
                  <a:moveTo>
                    <a:pt x="0" y="0"/>
                  </a:moveTo>
                  <a:lnTo>
                    <a:pt x="958493" y="0"/>
                  </a:lnTo>
                  <a:lnTo>
                    <a:pt x="958493" y="962772"/>
                  </a:lnTo>
                  <a:lnTo>
                    <a:pt x="0" y="962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50863" y="2282057"/>
            <a:ext cx="8016368" cy="2500404"/>
          </a:xfrm>
          <a:custGeom>
            <a:avLst/>
            <a:gdLst/>
            <a:ahLst/>
            <a:cxnLst/>
            <a:rect r="r" b="b" t="t" l="l"/>
            <a:pathLst>
              <a:path h="2500404" w="8016368">
                <a:moveTo>
                  <a:pt x="0" y="0"/>
                </a:moveTo>
                <a:lnTo>
                  <a:pt x="8016368" y="0"/>
                </a:lnTo>
                <a:lnTo>
                  <a:pt x="8016368" y="2500404"/>
                </a:lnTo>
                <a:lnTo>
                  <a:pt x="0" y="2500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0977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268456" y="6011186"/>
            <a:ext cx="9902618" cy="2882329"/>
            <a:chOff x="0" y="0"/>
            <a:chExt cx="13203491" cy="38431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04895" y="167005"/>
              <a:ext cx="12898596" cy="3676100"/>
            </a:xfrm>
            <a:custGeom>
              <a:avLst/>
              <a:gdLst/>
              <a:ahLst/>
              <a:cxnLst/>
              <a:rect r="r" b="b" t="t" l="l"/>
              <a:pathLst>
                <a:path h="3676100" w="12898596">
                  <a:moveTo>
                    <a:pt x="0" y="0"/>
                  </a:moveTo>
                  <a:lnTo>
                    <a:pt x="12898596" y="0"/>
                  </a:lnTo>
                  <a:lnTo>
                    <a:pt x="12898596" y="3676100"/>
                  </a:lnTo>
                  <a:lnTo>
                    <a:pt x="0" y="3676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-104775"/>
              <a:ext cx="1151480" cy="115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2"/>
                </a:lnSpc>
              </a:pPr>
              <a:r>
                <a:rPr lang="en-US" b="true" sz="5218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144747" y="846854"/>
              <a:ext cx="1151480" cy="115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2"/>
                </a:lnSpc>
              </a:pPr>
              <a:r>
                <a:rPr lang="en-US" b="true" sz="5218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488089" y="846854"/>
              <a:ext cx="1151480" cy="115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2"/>
                </a:lnSpc>
              </a:pPr>
              <a:r>
                <a:rPr lang="en-US" b="true" sz="5218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4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37644" y="6776015"/>
            <a:ext cx="945224" cy="93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4"/>
              </a:lnSpc>
            </a:pPr>
            <a:r>
              <a:rPr lang="en-US" b="true" sz="5395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676590" y="238040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572122" y="3019339"/>
            <a:ext cx="7143755" cy="2876923"/>
          </a:xfrm>
          <a:custGeom>
            <a:avLst/>
            <a:gdLst/>
            <a:ahLst/>
            <a:cxnLst/>
            <a:rect r="r" b="b" t="t" l="l"/>
            <a:pathLst>
              <a:path h="2876923" w="7143755">
                <a:moveTo>
                  <a:pt x="0" y="0"/>
                </a:moveTo>
                <a:lnTo>
                  <a:pt x="7143756" y="0"/>
                </a:lnTo>
                <a:lnTo>
                  <a:pt x="7143756" y="2876923"/>
                </a:lnTo>
                <a:lnTo>
                  <a:pt x="0" y="28769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02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50598" y="5896262"/>
            <a:ext cx="3807291" cy="4247687"/>
          </a:xfrm>
          <a:custGeom>
            <a:avLst/>
            <a:gdLst/>
            <a:ahLst/>
            <a:cxnLst/>
            <a:rect r="r" b="b" t="t" l="l"/>
            <a:pathLst>
              <a:path h="4247687" w="3807291">
                <a:moveTo>
                  <a:pt x="0" y="0"/>
                </a:moveTo>
                <a:lnTo>
                  <a:pt x="3807291" y="0"/>
                </a:lnTo>
                <a:lnTo>
                  <a:pt x="3807291" y="4247687"/>
                </a:lnTo>
                <a:lnTo>
                  <a:pt x="0" y="4247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92548" y="6058187"/>
            <a:ext cx="12281195" cy="2932135"/>
          </a:xfrm>
          <a:custGeom>
            <a:avLst/>
            <a:gdLst/>
            <a:ahLst/>
            <a:cxnLst/>
            <a:rect r="r" b="b" t="t" l="l"/>
            <a:pathLst>
              <a:path h="2932135" w="12281195">
                <a:moveTo>
                  <a:pt x="0" y="0"/>
                </a:moveTo>
                <a:lnTo>
                  <a:pt x="12281195" y="0"/>
                </a:lnTo>
                <a:lnTo>
                  <a:pt x="12281195" y="2932135"/>
                </a:lnTo>
                <a:lnTo>
                  <a:pt x="0" y="2932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97821" y="7204647"/>
            <a:ext cx="584249" cy="5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b="true" sz="3334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51865" y="6698781"/>
            <a:ext cx="584249" cy="5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b="true" sz="3334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17124" y="6335049"/>
            <a:ext cx="584249" cy="5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b="true" sz="3334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92341" y="7457580"/>
            <a:ext cx="584249" cy="5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b="true" sz="3334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1686" y="252959"/>
            <a:ext cx="523795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Fechamento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16661" y="3238503"/>
            <a:ext cx="9065939" cy="6032970"/>
            <a:chOff x="0" y="0"/>
            <a:chExt cx="12087919" cy="8043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7860" cy="8043926"/>
            </a:xfrm>
            <a:custGeom>
              <a:avLst/>
              <a:gdLst/>
              <a:ahLst/>
              <a:cxnLst/>
              <a:rect r="r" b="b" t="t" l="l"/>
              <a:pathLst>
                <a:path h="8043926" w="12087860">
                  <a:moveTo>
                    <a:pt x="0" y="0"/>
                  </a:moveTo>
                  <a:lnTo>
                    <a:pt x="12087860" y="0"/>
                  </a:lnTo>
                  <a:lnTo>
                    <a:pt x="12087860" y="8043926"/>
                  </a:lnTo>
                  <a:lnTo>
                    <a:pt x="0" y="804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DAGrZOZcOgk</dc:identifier>
  <dcterms:modified xsi:type="dcterms:W3CDTF">2011-08-01T06:04:30Z</dcterms:modified>
  <cp:revision>1</cp:revision>
  <dc:title>Guia Prático - MyCompiler</dc:title>
</cp:coreProperties>
</file>