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ial Bold" charset="1" panose="020B0802020202020204"/>
      <p:regular r:id="rId13"/>
    </p:embeddedFont>
    <p:embeddedFont>
      <p:font typeface="Arial" charset="1" panose="020B0502020202020204"/>
      <p:regular r:id="rId14"/>
    </p:embeddedFont>
    <p:embeddedFont>
      <p:font typeface="Calibri (MS) Bold" charset="1" panose="020F0702030404030204"/>
      <p:regular r:id="rId15"/>
    </p:embeddedFont>
    <p:embeddedFont>
      <p:font typeface="Calibri (MS)" charset="1" panose="020F050202020403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https://trello.com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19496" y="759554"/>
            <a:ext cx="6197106" cy="129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b="true" sz="766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Guia Prático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8072" y="4579497"/>
            <a:ext cx="7886524" cy="38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7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Bem-vindo(a) ao nosso Programa Qualifica - 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12307" y="55767"/>
            <a:ext cx="1191008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Tema Central de Hoje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12307" y="2571750"/>
            <a:ext cx="6576061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Guia Completo - Login, Teste, Salvar e Baixar - Ferramentas Online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73197" y="859994"/>
            <a:ext cx="6758911" cy="6758911"/>
            <a:chOff x="0" y="0"/>
            <a:chExt cx="9011881" cy="9011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920" cy="9011920"/>
            </a:xfrm>
            <a:custGeom>
              <a:avLst/>
              <a:gdLst/>
              <a:ahLst/>
              <a:cxnLst/>
              <a:rect r="r" b="b" t="t" l="l"/>
              <a:pathLst>
                <a:path h="9011920" w="9011920">
                  <a:moveTo>
                    <a:pt x="0" y="0"/>
                  </a:moveTo>
                  <a:lnTo>
                    <a:pt x="9011920" y="0"/>
                  </a:lnTo>
                  <a:lnTo>
                    <a:pt x="9011920" y="9011920"/>
                  </a:lnTo>
                  <a:lnTo>
                    <a:pt x="0" y="9011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8850" y="6437805"/>
            <a:ext cx="11198735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Este guia apresenta o passo a passo completo para utilizar diversas ferramentas online, incluindo como fazer login, realizar testes, salvar seus projetos e baixar seus arquivos.</a:t>
            </a:r>
          </a:p>
          <a:p>
            <a:pPr algn="ctr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43157" y="4198876"/>
            <a:ext cx="9351023" cy="5727501"/>
          </a:xfrm>
          <a:custGeom>
            <a:avLst/>
            <a:gdLst/>
            <a:ahLst/>
            <a:cxnLst/>
            <a:rect r="r" b="b" t="t" l="l"/>
            <a:pathLst>
              <a:path h="5727501" w="9351023">
                <a:moveTo>
                  <a:pt x="0" y="0"/>
                </a:moveTo>
                <a:lnTo>
                  <a:pt x="9351023" y="0"/>
                </a:lnTo>
                <a:lnTo>
                  <a:pt x="9351023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6547" y="2571296"/>
            <a:ext cx="5768033" cy="1527842"/>
          </a:xfrm>
          <a:custGeom>
            <a:avLst/>
            <a:gdLst/>
            <a:ahLst/>
            <a:cxnLst/>
            <a:rect r="r" b="b" t="t" l="l"/>
            <a:pathLst>
              <a:path h="1527842" w="5768033">
                <a:moveTo>
                  <a:pt x="0" y="0"/>
                </a:moveTo>
                <a:lnTo>
                  <a:pt x="5768033" y="0"/>
                </a:lnTo>
                <a:lnTo>
                  <a:pt x="5768033" y="1527842"/>
                </a:lnTo>
                <a:lnTo>
                  <a:pt x="0" y="1527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8390" y="1930323"/>
            <a:ext cx="4471828" cy="7996054"/>
          </a:xfrm>
          <a:custGeom>
            <a:avLst/>
            <a:gdLst/>
            <a:ahLst/>
            <a:cxnLst/>
            <a:rect r="r" b="b" t="t" l="l"/>
            <a:pathLst>
              <a:path h="7996054" w="4471828">
                <a:moveTo>
                  <a:pt x="0" y="0"/>
                </a:moveTo>
                <a:lnTo>
                  <a:pt x="4471828" y="0"/>
                </a:lnTo>
                <a:lnTo>
                  <a:pt x="4471828" y="7996055"/>
                </a:lnTo>
                <a:lnTo>
                  <a:pt x="0" y="79960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4572" y="5181402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15760" y="5402478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003" y="2152196"/>
            <a:ext cx="456324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b="true" sz="249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 Acesse: </a:t>
            </a:r>
            <a:r>
              <a:rPr lang="en-US" b="true" sz="2492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  <a:hlinkClick r:id="rId6" tooltip="https://trello.com"/>
              </a:rPr>
              <a:t>https://trello.com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69980" y="1109120"/>
            <a:ext cx="3504792" cy="6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Acesso e Cadastro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20484" y="4530557"/>
            <a:ext cx="6554218" cy="5054941"/>
          </a:xfrm>
          <a:custGeom>
            <a:avLst/>
            <a:gdLst/>
            <a:ahLst/>
            <a:cxnLst/>
            <a:rect r="r" b="b" t="t" l="l"/>
            <a:pathLst>
              <a:path h="5054941" w="6554218">
                <a:moveTo>
                  <a:pt x="0" y="0"/>
                </a:moveTo>
                <a:lnTo>
                  <a:pt x="6554218" y="0"/>
                </a:lnTo>
                <a:lnTo>
                  <a:pt x="6554218" y="5054941"/>
                </a:lnTo>
                <a:lnTo>
                  <a:pt x="0" y="50549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19567" y="6110841"/>
            <a:ext cx="702808" cy="684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3"/>
              </a:lnSpc>
            </a:pPr>
            <a:r>
              <a:rPr lang="en-US" b="true" sz="401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</a:t>
            </a:r>
          </a:p>
        </p:txBody>
      </p:sp>
      <p:sp>
        <p:nvSpPr>
          <p:cNvPr name="AutoShape 7" id="7"/>
          <p:cNvSpPr/>
          <p:nvPr/>
        </p:nvSpPr>
        <p:spPr>
          <a:xfrm>
            <a:off x="4084967" y="5759417"/>
            <a:ext cx="734600" cy="731883"/>
          </a:xfrm>
          <a:prstGeom prst="line">
            <a:avLst/>
          </a:prstGeom>
          <a:ln cap="flat" w="38100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945808" y="4554270"/>
            <a:ext cx="6685936" cy="4847304"/>
          </a:xfrm>
          <a:custGeom>
            <a:avLst/>
            <a:gdLst/>
            <a:ahLst/>
            <a:cxnLst/>
            <a:rect r="r" b="b" t="t" l="l"/>
            <a:pathLst>
              <a:path h="4847304" w="6685936">
                <a:moveTo>
                  <a:pt x="0" y="0"/>
                </a:moveTo>
                <a:lnTo>
                  <a:pt x="6685936" y="0"/>
                </a:lnTo>
                <a:lnTo>
                  <a:pt x="6685936" y="4847304"/>
                </a:lnTo>
                <a:lnTo>
                  <a:pt x="0" y="4847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819484" y="7111131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13819484" y="5459355"/>
            <a:ext cx="469293" cy="1766076"/>
          </a:xfrm>
          <a:prstGeom prst="line">
            <a:avLst/>
          </a:prstGeom>
          <a:ln cap="flat" w="38100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5506701" y="6995055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</a:t>
            </a:r>
          </a:p>
        </p:txBody>
      </p:sp>
      <p:sp>
        <p:nvSpPr>
          <p:cNvPr name="AutoShape 12" id="12"/>
          <p:cNvSpPr/>
          <p:nvPr/>
        </p:nvSpPr>
        <p:spPr>
          <a:xfrm flipH="true" flipV="true">
            <a:off x="15064629" y="5273099"/>
            <a:ext cx="911364" cy="1836255"/>
          </a:xfrm>
          <a:prstGeom prst="line">
            <a:avLst/>
          </a:prstGeom>
          <a:ln cap="flat" w="38100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20484" y="1696192"/>
            <a:ext cx="6119927" cy="2196190"/>
          </a:xfrm>
          <a:custGeom>
            <a:avLst/>
            <a:gdLst/>
            <a:ahLst/>
            <a:cxnLst/>
            <a:rect r="r" b="b" t="t" l="l"/>
            <a:pathLst>
              <a:path h="2196190" w="6119927">
                <a:moveTo>
                  <a:pt x="0" y="0"/>
                </a:moveTo>
                <a:lnTo>
                  <a:pt x="6119927" y="0"/>
                </a:lnTo>
                <a:lnTo>
                  <a:pt x="6119927" y="2196190"/>
                </a:lnTo>
                <a:lnTo>
                  <a:pt x="0" y="21961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13664" y="1109120"/>
            <a:ext cx="3617423" cy="6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Criaçã</a:t>
            </a: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do Quadro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506701" y="-395741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81609" y="4158667"/>
            <a:ext cx="4370782" cy="5928205"/>
            <a:chOff x="0" y="0"/>
            <a:chExt cx="5827709" cy="79042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827709" cy="7904273"/>
            </a:xfrm>
            <a:custGeom>
              <a:avLst/>
              <a:gdLst/>
              <a:ahLst/>
              <a:cxnLst/>
              <a:rect r="r" b="b" t="t" l="l"/>
              <a:pathLst>
                <a:path h="7904273" w="5827709">
                  <a:moveTo>
                    <a:pt x="0" y="0"/>
                  </a:moveTo>
                  <a:lnTo>
                    <a:pt x="5827709" y="0"/>
                  </a:lnTo>
                  <a:lnTo>
                    <a:pt x="5827709" y="7904273"/>
                  </a:lnTo>
                  <a:lnTo>
                    <a:pt x="0" y="7904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7079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821456" y="3655996"/>
              <a:ext cx="937078" cy="887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13"/>
                </a:lnSpc>
              </a:pPr>
              <a:r>
                <a:rPr lang="en-US" b="true" sz="4011">
                  <a:solidFill>
                    <a:srgbClr val="FFFFF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6</a:t>
              </a:r>
            </a:p>
          </p:txBody>
        </p:sp>
        <p:sp>
          <p:nvSpPr>
            <p:cNvPr name="AutoShape 8" id="8"/>
            <p:cNvSpPr/>
            <p:nvPr/>
          </p:nvSpPr>
          <p:spPr>
            <a:xfrm flipH="true">
              <a:off x="4289995" y="753258"/>
              <a:ext cx="1176639" cy="2978938"/>
            </a:xfrm>
            <a:prstGeom prst="line">
              <a:avLst/>
            </a:prstGeom>
            <a:ln cap="flat" w="50800">
              <a:solidFill>
                <a:srgbClr val="E30613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743824" y="4545931"/>
            <a:ext cx="6407212" cy="4055942"/>
          </a:xfrm>
          <a:custGeom>
            <a:avLst/>
            <a:gdLst/>
            <a:ahLst/>
            <a:cxnLst/>
            <a:rect r="r" b="b" t="t" l="l"/>
            <a:pathLst>
              <a:path h="4055942" w="6407212">
                <a:moveTo>
                  <a:pt x="0" y="0"/>
                </a:moveTo>
                <a:lnTo>
                  <a:pt x="6407212" y="0"/>
                </a:lnTo>
                <a:lnTo>
                  <a:pt x="6407212" y="4055942"/>
                </a:lnTo>
                <a:lnTo>
                  <a:pt x="0" y="405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78253" y="4545931"/>
            <a:ext cx="5302207" cy="4643548"/>
          </a:xfrm>
          <a:custGeom>
            <a:avLst/>
            <a:gdLst/>
            <a:ahLst/>
            <a:cxnLst/>
            <a:rect r="r" b="b" t="t" l="l"/>
            <a:pathLst>
              <a:path h="4643548" w="5302207">
                <a:moveTo>
                  <a:pt x="0" y="0"/>
                </a:moveTo>
                <a:lnTo>
                  <a:pt x="5302208" y="0"/>
                </a:lnTo>
                <a:lnTo>
                  <a:pt x="5302208" y="4643548"/>
                </a:lnTo>
                <a:lnTo>
                  <a:pt x="0" y="46435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03124" y="7125466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7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6987579" y="6867705"/>
            <a:ext cx="1691245" cy="372061"/>
          </a:xfrm>
          <a:prstGeom prst="line">
            <a:avLst/>
          </a:prstGeom>
          <a:ln cap="flat" w="38100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81609" y="1815678"/>
            <a:ext cx="7094267" cy="2009861"/>
          </a:xfrm>
          <a:custGeom>
            <a:avLst/>
            <a:gdLst/>
            <a:ahLst/>
            <a:cxnLst/>
            <a:rect r="r" b="b" t="t" l="l"/>
            <a:pathLst>
              <a:path h="2009861" w="7094267">
                <a:moveTo>
                  <a:pt x="0" y="0"/>
                </a:moveTo>
                <a:lnTo>
                  <a:pt x="7094267" y="0"/>
                </a:lnTo>
                <a:lnTo>
                  <a:pt x="7094267" y="2009861"/>
                </a:lnTo>
                <a:lnTo>
                  <a:pt x="0" y="2009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38122" y="1109120"/>
            <a:ext cx="3368507" cy="63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2"/>
              </a:lnSpc>
              <a:spcBef>
                <a:spcPct val="0"/>
              </a:spcBef>
            </a:pP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</a:t>
            </a:r>
            <a:r>
              <a:rPr lang="en-US" b="true" sz="3685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 e Exportação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93659" y="7008469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1686" y="252959"/>
            <a:ext cx="523795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Fechamento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16661" y="3238503"/>
            <a:ext cx="9065939" cy="6032970"/>
            <a:chOff x="0" y="0"/>
            <a:chExt cx="12087919" cy="8043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7860" cy="8043926"/>
            </a:xfrm>
            <a:custGeom>
              <a:avLst/>
              <a:gdLst/>
              <a:ahLst/>
              <a:cxnLst/>
              <a:rect r="r" b="b" t="t" l="l"/>
              <a:pathLst>
                <a:path h="8043926" w="12087860">
                  <a:moveTo>
                    <a:pt x="0" y="0"/>
                  </a:moveTo>
                  <a:lnTo>
                    <a:pt x="12087860" y="0"/>
                  </a:lnTo>
                  <a:lnTo>
                    <a:pt x="12087860" y="8043926"/>
                  </a:lnTo>
                  <a:lnTo>
                    <a:pt x="0" y="804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DAGrZygShvM</dc:identifier>
  <dcterms:modified xsi:type="dcterms:W3CDTF">2011-08-01T06:04:30Z</dcterms:modified>
  <cp:revision>1</cp:revision>
  <dc:title>Guia Prático - Trello</dc:title>
</cp:coreProperties>
</file>