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6706850" cx="11811000"/>
  <p:notesSz cx="6858000" cy="9144000"/>
  <p:embeddedFontLst>
    <p:embeddedFont>
      <p:font typeface="Montserrat SemiBold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Montserrat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62">
          <p15:clr>
            <a:srgbClr val="A4A3A4"/>
          </p15:clr>
        </p15:guide>
        <p15:guide id="2" pos="37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eX3ec8axE6+MoLeMtRnXJ+pi1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62" orient="horz"/>
        <p:guide pos="37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MontserratSemiBold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SemiBold-italic.fntdata"/><Relationship Id="rId15" Type="http://schemas.openxmlformats.org/officeDocument/2006/relationships/font" Target="fonts/MontserratBlack-bold.fntdata"/><Relationship Id="rId14" Type="http://schemas.openxmlformats.org/officeDocument/2006/relationships/font" Target="fonts/Montserrat-boldItalic.fntdata"/><Relationship Id="rId17" Type="http://customschemas.google.com/relationships/presentationmetadata" Target="metadata"/><Relationship Id="rId16" Type="http://schemas.openxmlformats.org/officeDocument/2006/relationships/font" Target="fonts/Montserrat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SemiBold-regular.fntdata"/><Relationship Id="rId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247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217247" y="685800"/>
            <a:ext cx="2424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402623" y="2418490"/>
            <a:ext cx="11005800" cy="6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402613" y="9205658"/>
            <a:ext cx="110058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402613" y="3592858"/>
            <a:ext cx="11005800" cy="63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300"/>
              <a:buNone/>
              <a:defRPr sz="233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02613" y="10238894"/>
            <a:ext cx="110058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4508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ctr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ctr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02613" y="6986279"/>
            <a:ext cx="110058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02613" y="1445507"/>
            <a:ext cx="11005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02613" y="3743410"/>
            <a:ext cx="11005800" cy="11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450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02613" y="1445507"/>
            <a:ext cx="11005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02613" y="3743410"/>
            <a:ext cx="5166600" cy="11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6241850" y="3743410"/>
            <a:ext cx="5166600" cy="11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4000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402613" y="1445507"/>
            <a:ext cx="11005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02613" y="1804671"/>
            <a:ext cx="3627000" cy="2454600"/>
          </a:xfrm>
          <a:prstGeom prst="rect">
            <a:avLst/>
          </a:prstGeom>
          <a:noFill/>
          <a:ln>
            <a:noFill/>
          </a:ln>
        </p:spPr>
        <p:txBody>
          <a:bodyPr anchorCtr="0" anchor="b" bIns="177725" lIns="177725" spcFirstLastPara="1" rIns="177725" wrap="square" tIns="17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02613" y="4513627"/>
            <a:ext cx="3627000" cy="10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633240" y="1462154"/>
            <a:ext cx="8225100" cy="1328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5905500" y="-406"/>
            <a:ext cx="5905500" cy="1670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342938" y="4005535"/>
            <a:ext cx="5225100" cy="48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342938" y="9104803"/>
            <a:ext cx="52251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380188" y="2351903"/>
            <a:ext cx="4956000" cy="120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-450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02613" y="13741534"/>
            <a:ext cx="77484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02613" y="1445507"/>
            <a:ext cx="11005800" cy="18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02613" y="3743410"/>
            <a:ext cx="11005800" cy="110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7725" lIns="177725" spcFirstLastPara="1" rIns="177725" wrap="square" tIns="177725">
            <a:noAutofit/>
          </a:bodyPr>
          <a:lstStyle>
            <a:lvl1pPr indent="-450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b="0" i="0" sz="3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0050" lvl="6" marL="32004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0050" lvl="7" marL="3657600" marR="0" rtl="0" algn="l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0050" lvl="8" marL="4114800" marR="0" rtl="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0943591" y="15146819"/>
            <a:ext cx="708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7725" lIns="177725" spcFirstLastPara="1" rIns="177725" wrap="square" tIns="1777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dvan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"/>
          <p:cNvCxnSpPr/>
          <p:nvPr/>
        </p:nvCxnSpPr>
        <p:spPr>
          <a:xfrm>
            <a:off x="610125" y="2078567"/>
            <a:ext cx="107652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462125" y="621850"/>
            <a:ext cx="50673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Edvan de Matos Santos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905500" y="744626"/>
            <a:ext cx="47238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Telefone: </a:t>
            </a:r>
            <a:r>
              <a:rPr b="0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79</a:t>
            </a:r>
            <a:r>
              <a:rPr b="0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9 98306212 	</a:t>
            </a:r>
            <a:br>
              <a:rPr b="0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Email: 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edvan.stt02@gmail.com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Endereço: 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Rua Antônio José de França,Nº 148</a:t>
            </a:r>
            <a:b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Cidade: 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Tobias Barreto</a:t>
            </a:r>
            <a:r>
              <a:rPr b="1" i="0" lang="pt-BR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Estado: </a:t>
            </a: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Sergipe</a:t>
            </a:r>
            <a:endParaRPr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10025" y="3040900"/>
            <a:ext cx="10765200" cy="15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pt-BR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br>
              <a:rPr b="1" i="0" lang="pt-BR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Cursando Sistemas de Informação, busco experiências e oportunidades de me desenvolver profissionalmente, gerando cada vez mais valor para pessoas.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8" name="Google Shape;58;p1"/>
          <p:cNvCxnSpPr/>
          <p:nvPr/>
        </p:nvCxnSpPr>
        <p:spPr>
          <a:xfrm>
            <a:off x="610025" y="5993342"/>
            <a:ext cx="10765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"/>
          <p:cNvSpPr txBox="1"/>
          <p:nvPr/>
        </p:nvSpPr>
        <p:spPr>
          <a:xfrm>
            <a:off x="523875" y="5576150"/>
            <a:ext cx="1638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Formação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181100" y="6528800"/>
            <a:ext cx="9965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GRADUAÇÃO EM </a:t>
            </a: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SISTEMAS DE INFORMAÇÃO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Instituto Federal de Sergipe ( IFS )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85738" y="6472238"/>
            <a:ext cx="1285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23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2" name="Google Shape;62;p1"/>
          <p:cNvCxnSpPr/>
          <p:nvPr/>
        </p:nvCxnSpPr>
        <p:spPr>
          <a:xfrm>
            <a:off x="605263" y="6764867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"/>
          <p:cNvCxnSpPr/>
          <p:nvPr/>
        </p:nvCxnSpPr>
        <p:spPr>
          <a:xfrm>
            <a:off x="610025" y="8888942"/>
            <a:ext cx="10765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523875" y="8471750"/>
            <a:ext cx="1638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Experiência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1181100" y="9424400"/>
            <a:ext cx="4200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TÉCNICO EM DESENVOLVIMENTO DE SISTEMAS E APLICAÇÕES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Quero Delivery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52413" y="9367838"/>
            <a:ext cx="1285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</a:t>
            </a: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/20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Hoje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671938" y="9660467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"/>
          <p:cNvSpPr txBox="1"/>
          <p:nvPr/>
        </p:nvSpPr>
        <p:spPr>
          <a:xfrm>
            <a:off x="519550" y="9978500"/>
            <a:ext cx="43857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Atualmente trabalho com desenvolvimento web, com ênfase em JavaScript e TypeScript, principalmente nas libs conhecidas como React e Redux.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" name="Google Shape;69;p1"/>
          <p:cNvCxnSpPr/>
          <p:nvPr/>
        </p:nvCxnSpPr>
        <p:spPr>
          <a:xfrm>
            <a:off x="610025" y="11736917"/>
            <a:ext cx="10765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"/>
          <p:cNvSpPr txBox="1"/>
          <p:nvPr/>
        </p:nvSpPr>
        <p:spPr>
          <a:xfrm>
            <a:off x="523875" y="11319725"/>
            <a:ext cx="2562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Outras atividades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181100" y="12272375"/>
            <a:ext cx="99654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V</a:t>
            </a: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OLUNTÁRIO NO PROJETO KUBERNETES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IFS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185738" y="12215813"/>
            <a:ext cx="1285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10/</a:t>
            </a: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201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9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Hoje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3" name="Google Shape;73;p1"/>
          <p:cNvCxnSpPr/>
          <p:nvPr/>
        </p:nvCxnSpPr>
        <p:spPr>
          <a:xfrm>
            <a:off x="605263" y="12508442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"/>
          <p:cNvSpPr txBox="1"/>
          <p:nvPr/>
        </p:nvSpPr>
        <p:spPr>
          <a:xfrm>
            <a:off x="519550" y="12655025"/>
            <a:ext cx="40239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Sou voluntário do projeto há alguns meses, aprendendo e aplicando diversos conceitos de Devops.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8115300" y="9424400"/>
            <a:ext cx="3609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ESTÁGIO 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Quero Delivery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7186613" y="9367838"/>
            <a:ext cx="12858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b="0" i="0" lang="pt-BR" sz="11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/20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07/2020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7" name="Google Shape;77;p1"/>
          <p:cNvCxnSpPr/>
          <p:nvPr/>
        </p:nvCxnSpPr>
        <p:spPr>
          <a:xfrm>
            <a:off x="7606138" y="9660467"/>
            <a:ext cx="4521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"/>
          <p:cNvSpPr txBox="1"/>
          <p:nvPr/>
        </p:nvSpPr>
        <p:spPr>
          <a:xfrm>
            <a:off x="7453750" y="9978500"/>
            <a:ext cx="42714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Estagiei durante 3 meses, tendo como foco meu desenvolvimento dentro da programação web, ao fim do 3º mês, fui efetivado no cargo.</a:t>
            </a:r>
            <a:endParaRPr b="0" i="0" sz="1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9" name="Google Shape;79;p1"/>
          <p:cNvCxnSpPr/>
          <p:nvPr/>
        </p:nvCxnSpPr>
        <p:spPr>
          <a:xfrm>
            <a:off x="610025" y="14175317"/>
            <a:ext cx="477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"/>
          <p:cNvSpPr txBox="1"/>
          <p:nvPr/>
        </p:nvSpPr>
        <p:spPr>
          <a:xfrm>
            <a:off x="523875" y="13758125"/>
            <a:ext cx="2562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Habilidades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514350" y="14482175"/>
            <a:ext cx="18384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JAVASCRIPT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Avançado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JAVA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Intermediário</a:t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pt-BR" sz="110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</a:br>
            <a:endParaRPr sz="1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82" name="Google Shape;82;p1"/>
          <p:cNvCxnSpPr/>
          <p:nvPr/>
        </p:nvCxnSpPr>
        <p:spPr>
          <a:xfrm>
            <a:off x="6629825" y="14175317"/>
            <a:ext cx="47715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"/>
          <p:cNvSpPr txBox="1"/>
          <p:nvPr/>
        </p:nvSpPr>
        <p:spPr>
          <a:xfrm>
            <a:off x="6543675" y="13758125"/>
            <a:ext cx="2562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Habilidades</a:t>
            </a:r>
            <a:endParaRPr b="0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2962275" y="14482175"/>
            <a:ext cx="18384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INGLÊS	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Intermediário</a:t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HTML E CSS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Avançado</a:t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581775" y="14101175"/>
            <a:ext cx="50673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JAVASCRIPT</a:t>
            </a:r>
            <a:endParaRPr b="0" i="0" sz="110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Programação Orientada a Objetos e Programação Funcional.</a:t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Portfólio: &lt;</a:t>
            </a:r>
            <a:r>
              <a:rPr lang="pt-BR" sz="1100" u="sng">
                <a:solidFill>
                  <a:schemeClr val="hlink"/>
                </a:solidFill>
                <a:hlinkClick r:id="rId3"/>
              </a:rPr>
              <a:t>https://github.com/edvansts</a:t>
            </a:r>
            <a:r>
              <a:rPr lang="pt-BR" sz="1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</a:t>
            </a:r>
            <a:endParaRPr sz="11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