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F2A1DD-C726-469A-B129-728DA86AF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17EB5EB-30D4-4E28-B57D-DD7D34F0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2C12EA0-B2DB-4527-982A-42351042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9ABABB-2512-4219-A90B-5D3E71FF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362025-A656-47DC-8CC1-9AEAFBA6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96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F0FB4C-1639-42CB-A7D3-F5E250C5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A229C0E-9146-48DB-BCD3-8392FD439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789DCD-5A61-40D0-A53A-BA31CD84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0BC125-2CE9-4F74-82F9-4B824135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1B0E6B-BE4D-49E9-9DEE-BF9255ED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2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38BDD79-32BF-4339-AE9D-4C374A42A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61E032D-D2B9-43CF-8B7C-88B29242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AC9467-D8E5-4C17-9E7A-C5E2AACE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A9B7E8-5161-4C9E-A5F3-3A981B3D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ED1FEF-C5DD-464B-8911-D6C0CB14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50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CA47A2-7AA1-4F38-8BB5-7E6C625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F7600C-448C-43EC-9B7C-154A3511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2398B5-6B3A-4C02-B1F6-2EE0996C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614207-5F71-4156-BEE4-83A503B5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B62E76-58D5-4A5E-82B0-4A0707BB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11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42164-744F-4B6E-871A-AF9578EB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CEB829-7333-40FE-AF76-61AF332C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757879-3DA9-42C8-8BD0-1D93D3B3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F6412C-9B4A-4338-BD9E-BCDC8BAA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C28166C-A9E8-426E-A322-70A0CB09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11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D31E7A-B1E5-4BB6-8348-ADBA83FD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A024D7-D28F-4BB4-A661-4FD962908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77FCFE4-774C-4A08-8924-9A1D1B31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6EBA9CD-EF69-4C6C-ACE6-B7CD5CA4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39F0BA6-7058-42F2-B9A6-01BBE5E4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32C126D-6483-4B69-81F4-C6A0CA50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80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BC0151-85BA-4726-B75D-E0D72F68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486B9B6-E57D-48D4-89AA-9F2DC23E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1CCB575-B48F-4E33-A37E-A3B56D4E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5AEA8A7-99B4-4DA8-B188-EAFBB2AF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64E565-875B-4F78-903D-92938B8C6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E51518C-2767-4179-9975-1E894873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FDE0509-7D37-49E3-9A87-4A78E669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656C240-1914-407C-B5F5-0E47F477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95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5D6632-7810-409E-B8C7-C701C729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7EBF63A-9B96-4E75-949D-23CA4BB2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C1BC53-92C3-4741-9105-4E512B3E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C730F19-FF8B-4E3B-8E5C-AE427F08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65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33E9458-A752-4DBE-99F3-BFA2E73B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3B30EDC-BC30-42CE-A924-38A93430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15163FE-E738-4E85-9E2C-15809B5E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887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E2ABDF-C1D2-4927-AC09-2BDFFD3B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18BE2-DFC1-47AC-97BD-42FC9DBF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37E5D9-AF0F-48A5-A985-FCADCD9DE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F3AED3-C218-41C6-9E15-42027F1B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4A19556-B93C-43BB-875A-CB114B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30EDABA-7950-4253-921E-FF56C4B3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67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05FCD6-E7E9-487F-9073-798C0DC6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CE38F31-F4FC-4455-A6BB-60021A9B9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CDAD9B-FA29-4D03-A0EB-64A22FCD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61B0FB6-AA81-419F-B230-2025B85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0125840-2F23-4185-B5C1-C7549AEA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C593C77-A650-4416-80CB-8786B16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21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5618976-4240-4C1E-AD59-1BE3B1E4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43DA79-63F6-4C87-81FE-BD559EBE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07B8B8-A99C-445C-94E9-22AB0E051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DB84-B10A-44A8-AA52-D28244E1AECD}" type="datetimeFigureOut">
              <a:rPr lang="nb-NO" smtClean="0"/>
              <a:t>09.12.2020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523F7-AF28-4B75-935B-404613BF0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887AAD-FFFC-451A-943B-DEDB26BF8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149F-76F3-4A5D-A4D8-A88BA0923D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b.no/nasjonalregnskap-og-konjunkturer/faktaside/norsk-okonomi" TargetMode="External"/><Relationship Id="rId2" Type="http://schemas.openxmlformats.org/officeDocument/2006/relationships/hyperlink" Target="http://www.kystdatahuset.n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520626-5731-4043-B1F8-4E4746E0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nb-NO" sz="5000"/>
              <a:t>Ship traffic and economy in Tromsø and Norway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FC1DE6D-8254-4619-807F-D02A20374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nb-NO" sz="2000"/>
              <a:t>By: Edvard Davidsen and Sushmit Dhar</a:t>
            </a:r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Bilde 4" descr="Et bilde som inneholder kart&#10;&#10;Automatisk generert beskrivelse">
            <a:extLst>
              <a:ext uri="{FF2B5EF4-FFF2-40B4-BE49-F238E27FC236}">
                <a16:creationId xmlns:a16="http://schemas.microsoft.com/office/drawing/2014/main" id="{F120A75D-B15B-46E6-B2ED-FA2F0B47C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57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619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48214D-7B50-4BB9-8128-212ACD87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B57AB4-B8F0-44A8-86DC-1F8EC0BF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2067" cy="4351338"/>
          </a:xfrm>
        </p:spPr>
        <p:txBody>
          <a:bodyPr/>
          <a:lstStyle/>
          <a:p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is </a:t>
            </a:r>
            <a:r>
              <a:rPr lang="nb-NO" dirty="0" err="1"/>
              <a:t>yearly</a:t>
            </a:r>
            <a:r>
              <a:rPr lang="nb-NO" dirty="0"/>
              <a:t>, and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obervation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at a 10 </a:t>
            </a:r>
            <a:r>
              <a:rPr lang="nb-NO" dirty="0" err="1"/>
              <a:t>year</a:t>
            </a:r>
            <a:r>
              <a:rPr lang="nb-NO" dirty="0"/>
              <a:t> periode. 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09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2F6AB6-0033-4AB1-8B3A-43DFCAD0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34" y="18255"/>
            <a:ext cx="10515600" cy="1325563"/>
          </a:xfrm>
        </p:spPr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ships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coming</a:t>
            </a:r>
            <a:r>
              <a:rPr lang="nb-NO" dirty="0"/>
              <a:t> to Tromsø?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E6986AD-97CE-4E5E-9425-EB4579981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ECF0F5-F295-440C-B4E9-FC61801A6E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52367FD-C1BE-4634-A1DD-D7DC6B8F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109"/>
            <a:ext cx="11887200" cy="5895891"/>
          </a:xfrm>
          <a:prstGeom prst="rect">
            <a:avLst/>
          </a:prstGeom>
        </p:spPr>
      </p:pic>
      <p:sp>
        <p:nvSpPr>
          <p:cNvPr id="22" name="TekstSylinder 21">
            <a:extLst>
              <a:ext uri="{FF2B5EF4-FFF2-40B4-BE49-F238E27FC236}">
                <a16:creationId xmlns:a16="http://schemas.microsoft.com/office/drawing/2014/main" id="{6C4E0F66-B3E8-4091-8184-603B0CE4E12E}"/>
              </a:ext>
            </a:extLst>
          </p:cNvPr>
          <p:cNvSpPr txBox="1"/>
          <p:nvPr/>
        </p:nvSpPr>
        <p:spPr>
          <a:xfrm>
            <a:off x="6400800" y="1159152"/>
            <a:ext cx="655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ships</a:t>
            </a:r>
            <a:r>
              <a:rPr lang="nb-NO" dirty="0"/>
              <a:t> </a:t>
            </a:r>
            <a:r>
              <a:rPr lang="nb-NO" dirty="0" err="1"/>
              <a:t>coming</a:t>
            </a:r>
            <a:r>
              <a:rPr lang="nb-NO" dirty="0"/>
              <a:t> to Tromsø is </a:t>
            </a:r>
            <a:r>
              <a:rPr lang="nb-NO" dirty="0" err="1"/>
              <a:t>increasing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01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6C2BC5-2BDA-4EA9-B556-FE0FF9F3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 </a:t>
            </a:r>
            <a:r>
              <a:rPr lang="nb-NO" dirty="0" err="1"/>
              <a:t>closer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ships</a:t>
            </a:r>
            <a:r>
              <a:rPr lang="nb-NO" dirty="0"/>
              <a:t> in Tromsø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9D1D0D4-8111-4CAA-8C45-BE311312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" y="1510914"/>
            <a:ext cx="5876378" cy="5328831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A20942F-EC5A-4B26-812E-C1AD491A8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E523378-8627-4974-85B3-F033AA77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95" y="1510913"/>
            <a:ext cx="6197816" cy="5328831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82717B04-B0BC-492C-A36E-1D539D3D0A0E}"/>
              </a:ext>
            </a:extLst>
          </p:cNvPr>
          <p:cNvSpPr txBox="1"/>
          <p:nvPr/>
        </p:nvSpPr>
        <p:spPr>
          <a:xfrm>
            <a:off x="3718420" y="91181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Both</a:t>
            </a:r>
            <a:r>
              <a:rPr lang="nb-NO" dirty="0"/>
              <a:t> tankers and </a:t>
            </a:r>
            <a:r>
              <a:rPr lang="nb-NO" dirty="0" err="1"/>
              <a:t>passanger</a:t>
            </a:r>
            <a:r>
              <a:rPr lang="nb-NO" dirty="0"/>
              <a:t> </a:t>
            </a:r>
            <a:r>
              <a:rPr lang="nb-NO" dirty="0" err="1"/>
              <a:t>ships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increasing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19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AB322C-04D6-4B8C-A7C0-5CC67051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1325563"/>
          </a:xfrm>
        </p:spPr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Norway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ADB33CB-2CE8-4781-86C5-792EFD8E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" y="1690689"/>
            <a:ext cx="5873579" cy="518173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5C1825B-02F2-4C65-A1FE-A00BDF5D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9"/>
            <a:ext cx="587357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8C942F-EA98-4915-97A2-7543C0BD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109057"/>
            <a:ext cx="3932237" cy="741405"/>
          </a:xfrm>
        </p:spPr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there</a:t>
            </a:r>
            <a:r>
              <a:rPr lang="nb-NO" dirty="0"/>
              <a:t> a </a:t>
            </a:r>
            <a:r>
              <a:rPr lang="nb-NO" dirty="0" err="1"/>
              <a:t>connection</a:t>
            </a:r>
            <a:r>
              <a:rPr lang="nb-NO" dirty="0"/>
              <a:t>? 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F4665EE-0C9D-4264-ACE1-7F0963EA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97" y="1545930"/>
            <a:ext cx="5849406" cy="47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5C89B4-FCFD-4E50-8626-C3AAFCD3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113" y="-560816"/>
            <a:ext cx="3932237" cy="1600200"/>
          </a:xfrm>
        </p:spPr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so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FC32E75A-E963-4451-8E27-66ABA18C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6836" y="2057399"/>
            <a:ext cx="3932237" cy="3811588"/>
          </a:xfrm>
        </p:spPr>
        <p:txBody>
          <a:bodyPr>
            <a:normAutofit/>
          </a:bodyPr>
          <a:lstStyle/>
          <a:p>
            <a:r>
              <a:rPr lang="nb-NO" sz="3200" dirty="0"/>
              <a:t>-R- </a:t>
            </a:r>
            <a:r>
              <a:rPr lang="nb-NO" sz="3200" dirty="0" err="1"/>
              <a:t>squared</a:t>
            </a:r>
            <a:r>
              <a:rPr lang="nb-NO" sz="3200" dirty="0"/>
              <a:t> = 0,789</a:t>
            </a:r>
          </a:p>
          <a:p>
            <a:r>
              <a:rPr lang="nb-NO" sz="3200" dirty="0"/>
              <a:t>-</a:t>
            </a:r>
            <a:r>
              <a:rPr lang="nb-NO" sz="3200" dirty="0" err="1"/>
              <a:t>Adjusted</a:t>
            </a:r>
            <a:r>
              <a:rPr lang="nb-NO" sz="3200" dirty="0"/>
              <a:t> </a:t>
            </a:r>
            <a:r>
              <a:rPr lang="nb-NO" sz="3200" dirty="0" err="1"/>
              <a:t>value</a:t>
            </a:r>
            <a:r>
              <a:rPr lang="nb-NO" sz="3200" dirty="0"/>
              <a:t> is </a:t>
            </a:r>
            <a:r>
              <a:rPr lang="nb-NO" sz="3200" dirty="0" err="1"/>
              <a:t>almost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same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F220D50-1DB7-40E3-81F6-014F77EA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69" y="1039384"/>
            <a:ext cx="5321924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08CEF4-BC69-4011-9EF0-7CF97374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not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Norway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0D3295-32ED-433C-8F53-43028729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237" y="1845732"/>
            <a:ext cx="5698067" cy="433123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-R-</a:t>
            </a:r>
            <a:r>
              <a:rPr lang="nb-NO" dirty="0" err="1"/>
              <a:t>squared</a:t>
            </a:r>
            <a:r>
              <a:rPr lang="nb-NO" dirty="0"/>
              <a:t> = 0,00214</a:t>
            </a:r>
          </a:p>
          <a:p>
            <a:pPr marL="0" indent="0">
              <a:buNone/>
            </a:pPr>
            <a:r>
              <a:rPr lang="nb-NO" dirty="0"/>
              <a:t>-</a:t>
            </a:r>
            <a:r>
              <a:rPr lang="nb-NO" dirty="0" err="1"/>
              <a:t>Adjusted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is negative</a:t>
            </a:r>
          </a:p>
          <a:p>
            <a:pPr marL="0" indent="0">
              <a:buNone/>
            </a:pPr>
            <a:r>
              <a:rPr lang="nb-NO" dirty="0"/>
              <a:t>-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reasons</a:t>
            </a:r>
            <a:r>
              <a:rPr lang="nb-NO" dirty="0"/>
              <a:t> </a:t>
            </a:r>
            <a:r>
              <a:rPr lang="nb-NO" dirty="0" err="1"/>
              <a:t>why</a:t>
            </a:r>
            <a:endParaRPr lang="nb-NO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D96DBA6-C3D5-4BFF-9915-D4002DFE6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CA123A40-084B-4071-9986-40BE0B45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5" y="1606450"/>
            <a:ext cx="4903798" cy="48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FC8C3F-124B-4FB7-8A2E-7D33EC86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</a:t>
            </a:r>
            <a:r>
              <a:rPr lang="nb-NO" dirty="0" err="1"/>
              <a:t>expect</a:t>
            </a:r>
            <a:r>
              <a:rPr lang="nb-NO" dirty="0"/>
              <a:t> and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go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ED6199-2B10-4481-AD3E-64A1A7E0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It’s a fair </a:t>
            </a:r>
            <a:r>
              <a:rPr lang="nb-NO" dirty="0" err="1"/>
              <a:t>assumption</a:t>
            </a:r>
            <a:r>
              <a:rPr lang="nb-NO" dirty="0"/>
              <a:t> to make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activity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tankers and GDP is </a:t>
            </a:r>
            <a:r>
              <a:rPr lang="nb-NO" dirty="0" err="1"/>
              <a:t>somewhat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. More </a:t>
            </a:r>
            <a:r>
              <a:rPr lang="nb-NO" dirty="0" err="1"/>
              <a:t>oil</a:t>
            </a:r>
            <a:r>
              <a:rPr lang="nb-NO" dirty="0"/>
              <a:t> </a:t>
            </a:r>
            <a:r>
              <a:rPr lang="nb-NO" dirty="0" err="1"/>
              <a:t>produced</a:t>
            </a:r>
            <a:r>
              <a:rPr lang="nb-NO" dirty="0"/>
              <a:t> -&gt; more tankers -&gt; </a:t>
            </a:r>
            <a:r>
              <a:rPr lang="nb-NO" dirty="0" err="1"/>
              <a:t>increase</a:t>
            </a:r>
            <a:r>
              <a:rPr lang="nb-NO" dirty="0"/>
              <a:t> in GDP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price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oil</a:t>
            </a:r>
            <a:r>
              <a:rPr lang="nb-NO" dirty="0"/>
              <a:t> over </a:t>
            </a:r>
            <a:r>
              <a:rPr lang="nb-NO" dirty="0" err="1"/>
              <a:t>the</a:t>
            </a:r>
            <a:r>
              <a:rPr lang="nb-NO" dirty="0"/>
              <a:t> last 10 </a:t>
            </a:r>
            <a:r>
              <a:rPr lang="nb-NO" dirty="0" err="1"/>
              <a:t>years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Will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ships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GDP in Tromsø/Norway</a:t>
            </a:r>
          </a:p>
        </p:txBody>
      </p:sp>
    </p:spTree>
    <p:extLst>
      <p:ext uri="{BB962C8B-B14F-4D97-AF65-F5344CB8AC3E}">
        <p14:creationId xmlns:p14="http://schemas.microsoft.com/office/powerpoint/2010/main" val="19186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4EB63D-6486-4806-99E8-90933218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9D3CC4-6664-4166-8AD7-65BF624A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Ship</a:t>
            </a:r>
            <a:r>
              <a:rPr lang="nb-NO" dirty="0"/>
              <a:t> data from </a:t>
            </a:r>
            <a:r>
              <a:rPr lang="nb-NO" dirty="0">
                <a:hlinkClick r:id="rId2"/>
              </a:rPr>
              <a:t>www.kystdatahuset.no</a:t>
            </a:r>
            <a:r>
              <a:rPr lang="nb-NO" dirty="0"/>
              <a:t> </a:t>
            </a:r>
          </a:p>
          <a:p>
            <a:r>
              <a:rPr lang="nb-NO" dirty="0"/>
              <a:t>GDP data from </a:t>
            </a:r>
            <a:r>
              <a:rPr lang="nb-NO" dirty="0">
                <a:hlinkClick r:id="rId3"/>
              </a:rPr>
              <a:t>https://www.ssb.no/nasjonalregnskap-og-konjunkturer/faktaside/norsk-okonomi</a:t>
            </a:r>
            <a:r>
              <a:rPr lang="nb-NO" dirty="0"/>
              <a:t> 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waiting</a:t>
            </a:r>
            <a:r>
              <a:rPr lang="nb-NO" dirty="0"/>
              <a:t> to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Kartverket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more data to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tides and </a:t>
            </a:r>
            <a:r>
              <a:rPr lang="nb-NO" dirty="0" err="1"/>
              <a:t>arrival</a:t>
            </a:r>
            <a:r>
              <a:rPr lang="nb-NO" dirty="0"/>
              <a:t> times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ships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All data </a:t>
            </a:r>
            <a:r>
              <a:rPr lang="nb-NO" dirty="0" err="1"/>
              <a:t>sets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88036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237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Ship traffic and economy in Tromsø and Norway</vt:lpstr>
      <vt:lpstr>What ships are coming to Tromsø? </vt:lpstr>
      <vt:lpstr>A closer look at ships in Tromsø</vt:lpstr>
      <vt:lpstr>The whole of Norway</vt:lpstr>
      <vt:lpstr>Is there a connection? </vt:lpstr>
      <vt:lpstr>We think so</vt:lpstr>
      <vt:lpstr>But not for the whole of Norway</vt:lpstr>
      <vt:lpstr>What to expect and where we want to go</vt:lpstr>
      <vt:lpstr>Data</vt:lpstr>
      <vt:lpstr>Problems with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traffic and economy in Tromsø and Norway</dc:title>
  <dc:creator>Edvard Abel Berg Davidsen</dc:creator>
  <cp:lastModifiedBy>Edvard Abel Berg Davidsen</cp:lastModifiedBy>
  <cp:revision>20</cp:revision>
  <dcterms:created xsi:type="dcterms:W3CDTF">2020-12-08T12:53:58Z</dcterms:created>
  <dcterms:modified xsi:type="dcterms:W3CDTF">2020-12-10T10:58:02Z</dcterms:modified>
</cp:coreProperties>
</file>